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Zen Dots"/>
      <p:regular r:id="rId39"/>
    </p:embeddedFont>
    <p:embeddedFont>
      <p:font typeface="Robo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4" roundtripDataSignature="AMtx7mhIsivjE1Ri6dP0eotrXnefyjEs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ZenDots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1adfc59e46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31adfc59e4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1adfc59e46_1_9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31adfc59e46_1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d371ab4551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2d371ab455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d371ab4551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2d371ab455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210fcfae23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3210fcfae2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210fcfae23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3210fcfae2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1adfc59e46_1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31adfc59e46_1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210fcfae2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3210fcfae2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1adfc59e46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31adfc59e4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bdf05498f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31bdf05498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1adfc59e46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31adfc59e4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210c2310dd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3210c2310d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1adfc59e46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31adfc59e4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1adfc59e46_1_8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31adfc59e46_1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1adfc59e46_1_8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31adfc59e46_1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1ae7f1b5e3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31ae7f1b5e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1adfc59e4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g31adfc59e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adfc59e46_1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31adfc59e46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1ae7f1b5e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g31ae7f1b5e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d372bd1603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2d372bd160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1adfc59e46_1_9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31adfc59e46_1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adfc59e46_1_3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31adfc59e46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2101614a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2101614a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bdf05498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31bdf0549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adfc59e46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31adfc59e4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adfc59e46_1_9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31adfc59e46_1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5"/>
          <p:cNvSpPr txBox="1"/>
          <p:nvPr>
            <p:ph type="ctrTitle"/>
          </p:nvPr>
        </p:nvSpPr>
        <p:spPr>
          <a:xfrm>
            <a:off x="713225" y="1065125"/>
            <a:ext cx="4655700" cy="24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5"/>
          <p:cNvSpPr txBox="1"/>
          <p:nvPr>
            <p:ph idx="1" type="subTitle"/>
          </p:nvPr>
        </p:nvSpPr>
        <p:spPr>
          <a:xfrm>
            <a:off x="713225" y="3578600"/>
            <a:ext cx="4260000" cy="37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5"/>
          <p:cNvGrpSpPr/>
          <p:nvPr/>
        </p:nvGrpSpPr>
        <p:grpSpPr>
          <a:xfrm>
            <a:off x="-155500" y="752145"/>
            <a:ext cx="2721825" cy="165350"/>
            <a:chOff x="-155500" y="301425"/>
            <a:chExt cx="2721825" cy="165350"/>
          </a:xfrm>
        </p:grpSpPr>
        <p:cxnSp>
          <p:nvCxnSpPr>
            <p:cNvPr id="12" name="Google Shape;12;p25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25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type="title"/>
          </p:nvPr>
        </p:nvSpPr>
        <p:spPr>
          <a:xfrm>
            <a:off x="1116525" y="1907653"/>
            <a:ext cx="39234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32"/>
          <p:cNvSpPr txBox="1"/>
          <p:nvPr>
            <p:ph idx="1" type="subTitle"/>
          </p:nvPr>
        </p:nvSpPr>
        <p:spPr>
          <a:xfrm>
            <a:off x="1116513" y="2430647"/>
            <a:ext cx="39234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4" name="Google Shape;124;p32"/>
          <p:cNvGrpSpPr/>
          <p:nvPr/>
        </p:nvGrpSpPr>
        <p:grpSpPr>
          <a:xfrm>
            <a:off x="-155500" y="752145"/>
            <a:ext cx="9389014" cy="3644629"/>
            <a:chOff x="-155500" y="752145"/>
            <a:chExt cx="9389014" cy="3644629"/>
          </a:xfrm>
        </p:grpSpPr>
        <p:grpSp>
          <p:nvGrpSpPr>
            <p:cNvPr id="125" name="Google Shape;125;p32"/>
            <p:cNvGrpSpPr/>
            <p:nvPr/>
          </p:nvGrpSpPr>
          <p:grpSpPr>
            <a:xfrm>
              <a:off x="-155500" y="752145"/>
              <a:ext cx="2721825" cy="165350"/>
              <a:chOff x="-155500" y="301425"/>
              <a:chExt cx="2721825" cy="165350"/>
            </a:xfrm>
          </p:grpSpPr>
          <p:cxnSp>
            <p:nvCxnSpPr>
              <p:cNvPr id="126" name="Google Shape;126;p32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" name="Google Shape;127;p32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28" name="Google Shape;128;p32"/>
            <p:cNvGrpSpPr/>
            <p:nvPr/>
          </p:nvGrpSpPr>
          <p:grpSpPr>
            <a:xfrm>
              <a:off x="5527089" y="4218224"/>
              <a:ext cx="3706425" cy="178550"/>
              <a:chOff x="5527089" y="4218224"/>
              <a:chExt cx="3706425" cy="178550"/>
            </a:xfrm>
          </p:grpSpPr>
          <p:cxnSp>
            <p:nvCxnSpPr>
              <p:cNvPr id="129" name="Google Shape;129;p32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" name="Google Shape;130;p32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3"/>
          <p:cNvSpPr txBox="1"/>
          <p:nvPr>
            <p:ph type="title"/>
          </p:nvPr>
        </p:nvSpPr>
        <p:spPr>
          <a:xfrm>
            <a:off x="4686725" y="1925841"/>
            <a:ext cx="3475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33"/>
          <p:cNvSpPr txBox="1"/>
          <p:nvPr>
            <p:ph idx="1" type="subTitle"/>
          </p:nvPr>
        </p:nvSpPr>
        <p:spPr>
          <a:xfrm>
            <a:off x="4686900" y="2440059"/>
            <a:ext cx="34758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4" name="Google Shape;134;p33"/>
          <p:cNvGrpSpPr/>
          <p:nvPr/>
        </p:nvGrpSpPr>
        <p:grpSpPr>
          <a:xfrm>
            <a:off x="-155500" y="752145"/>
            <a:ext cx="9389014" cy="3644629"/>
            <a:chOff x="-155500" y="752145"/>
            <a:chExt cx="9389014" cy="3644629"/>
          </a:xfrm>
        </p:grpSpPr>
        <p:grpSp>
          <p:nvGrpSpPr>
            <p:cNvPr id="135" name="Google Shape;135;p33"/>
            <p:cNvGrpSpPr/>
            <p:nvPr/>
          </p:nvGrpSpPr>
          <p:grpSpPr>
            <a:xfrm>
              <a:off x="-155500" y="752145"/>
              <a:ext cx="2721825" cy="165350"/>
              <a:chOff x="-155500" y="301425"/>
              <a:chExt cx="2721825" cy="165350"/>
            </a:xfrm>
          </p:grpSpPr>
          <p:cxnSp>
            <p:nvCxnSpPr>
              <p:cNvPr id="136" name="Google Shape;136;p33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" name="Google Shape;137;p33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38" name="Google Shape;138;p33"/>
            <p:cNvGrpSpPr/>
            <p:nvPr/>
          </p:nvGrpSpPr>
          <p:grpSpPr>
            <a:xfrm>
              <a:off x="5527089" y="4218224"/>
              <a:ext cx="3706425" cy="178550"/>
              <a:chOff x="5527089" y="4218224"/>
              <a:chExt cx="3706425" cy="178550"/>
            </a:xfrm>
          </p:grpSpPr>
          <p:cxnSp>
            <p:nvCxnSpPr>
              <p:cNvPr id="139" name="Google Shape;139;p33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" name="Google Shape;140;p33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9"/>
          <p:cNvSpPr txBox="1"/>
          <p:nvPr>
            <p:ph type="title"/>
          </p:nvPr>
        </p:nvSpPr>
        <p:spPr>
          <a:xfrm>
            <a:off x="713275" y="917502"/>
            <a:ext cx="44481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39"/>
          <p:cNvSpPr txBox="1"/>
          <p:nvPr>
            <p:ph idx="1" type="subTitle"/>
          </p:nvPr>
        </p:nvSpPr>
        <p:spPr>
          <a:xfrm>
            <a:off x="713225" y="205117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9"/>
          <p:cNvSpPr txBox="1"/>
          <p:nvPr/>
        </p:nvSpPr>
        <p:spPr>
          <a:xfrm>
            <a:off x="713225" y="3611950"/>
            <a:ext cx="43554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CL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b="0" i="0" lang="es-CL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b="1" i="0" lang="es-CL" sz="10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s-CL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b="1" i="0" lang="es-CL" sz="10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s-CL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i="0" lang="es-CL" sz="10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s-CL" sz="10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i="0" sz="1000" u="sng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5" name="Google Shape;145;p39"/>
          <p:cNvGrpSpPr/>
          <p:nvPr/>
        </p:nvGrpSpPr>
        <p:grpSpPr>
          <a:xfrm>
            <a:off x="-155500" y="752145"/>
            <a:ext cx="2721825" cy="165350"/>
            <a:chOff x="-155500" y="301425"/>
            <a:chExt cx="2721825" cy="165350"/>
          </a:xfrm>
        </p:grpSpPr>
        <p:cxnSp>
          <p:nvCxnSpPr>
            <p:cNvPr id="146" name="Google Shape;146;p39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" name="Google Shape;147;p39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720000" y="2414400"/>
            <a:ext cx="4370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0" name="Google Shape;150;p28"/>
          <p:cNvSpPr txBox="1"/>
          <p:nvPr>
            <p:ph idx="2" type="title"/>
          </p:nvPr>
        </p:nvSpPr>
        <p:spPr>
          <a:xfrm>
            <a:off x="720300" y="1448975"/>
            <a:ext cx="4370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28"/>
          <p:cNvSpPr txBox="1"/>
          <p:nvPr>
            <p:ph idx="1" type="subTitle"/>
          </p:nvPr>
        </p:nvSpPr>
        <p:spPr>
          <a:xfrm>
            <a:off x="720000" y="3395725"/>
            <a:ext cx="43701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2" name="Google Shape;152;p28"/>
          <p:cNvGrpSpPr/>
          <p:nvPr/>
        </p:nvGrpSpPr>
        <p:grpSpPr>
          <a:xfrm>
            <a:off x="-155500" y="752145"/>
            <a:ext cx="2721825" cy="165350"/>
            <a:chOff x="-155500" y="301425"/>
            <a:chExt cx="2721825" cy="165350"/>
          </a:xfrm>
        </p:grpSpPr>
        <p:cxnSp>
          <p:nvCxnSpPr>
            <p:cNvPr id="153" name="Google Shape;153;p28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4" name="Google Shape;154;p28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37"/>
          <p:cNvSpPr txBox="1"/>
          <p:nvPr>
            <p:ph idx="1" type="subTitle"/>
          </p:nvPr>
        </p:nvSpPr>
        <p:spPr>
          <a:xfrm>
            <a:off x="2293597" y="19761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7"/>
          <p:cNvSpPr txBox="1"/>
          <p:nvPr>
            <p:ph idx="2" type="subTitle"/>
          </p:nvPr>
        </p:nvSpPr>
        <p:spPr>
          <a:xfrm>
            <a:off x="5600301" y="19761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7"/>
          <p:cNvSpPr txBox="1"/>
          <p:nvPr>
            <p:ph idx="3" type="subTitle"/>
          </p:nvPr>
        </p:nvSpPr>
        <p:spPr>
          <a:xfrm>
            <a:off x="2293597" y="34095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7"/>
          <p:cNvSpPr txBox="1"/>
          <p:nvPr>
            <p:ph idx="4" type="subTitle"/>
          </p:nvPr>
        </p:nvSpPr>
        <p:spPr>
          <a:xfrm>
            <a:off x="5600301" y="34095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7"/>
          <p:cNvSpPr txBox="1"/>
          <p:nvPr>
            <p:ph idx="5" type="subTitle"/>
          </p:nvPr>
        </p:nvSpPr>
        <p:spPr>
          <a:xfrm>
            <a:off x="2293597" y="1692575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2" name="Google Shape;162;p37"/>
          <p:cNvSpPr txBox="1"/>
          <p:nvPr>
            <p:ph idx="6" type="subTitle"/>
          </p:nvPr>
        </p:nvSpPr>
        <p:spPr>
          <a:xfrm>
            <a:off x="2293597" y="3126050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3" name="Google Shape;163;p37"/>
          <p:cNvSpPr txBox="1"/>
          <p:nvPr>
            <p:ph idx="7" type="subTitle"/>
          </p:nvPr>
        </p:nvSpPr>
        <p:spPr>
          <a:xfrm>
            <a:off x="5600297" y="1692575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4" name="Google Shape;164;p37"/>
          <p:cNvSpPr txBox="1"/>
          <p:nvPr>
            <p:ph idx="8" type="subTitle"/>
          </p:nvPr>
        </p:nvSpPr>
        <p:spPr>
          <a:xfrm>
            <a:off x="5600297" y="3126050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65" name="Google Shape;165;p37"/>
          <p:cNvGrpSpPr/>
          <p:nvPr/>
        </p:nvGrpSpPr>
        <p:grpSpPr>
          <a:xfrm flipH="1">
            <a:off x="273215" y="8"/>
            <a:ext cx="8597575" cy="5143504"/>
            <a:chOff x="273213" y="8"/>
            <a:chExt cx="8597575" cy="5143504"/>
          </a:xfrm>
        </p:grpSpPr>
        <p:grpSp>
          <p:nvGrpSpPr>
            <p:cNvPr id="166" name="Google Shape;166;p37"/>
            <p:cNvGrpSpPr/>
            <p:nvPr/>
          </p:nvGrpSpPr>
          <p:grpSpPr>
            <a:xfrm rot="5400000">
              <a:off x="-1005025" y="1278245"/>
              <a:ext cx="2721825" cy="165350"/>
              <a:chOff x="-155500" y="301425"/>
              <a:chExt cx="2721825" cy="165350"/>
            </a:xfrm>
          </p:grpSpPr>
          <p:cxnSp>
            <p:nvCxnSpPr>
              <p:cNvPr id="167" name="Google Shape;167;p37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" name="Google Shape;168;p37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69" name="Google Shape;169;p37"/>
            <p:cNvGrpSpPr/>
            <p:nvPr/>
          </p:nvGrpSpPr>
          <p:grpSpPr>
            <a:xfrm rot="5400000">
              <a:off x="6928300" y="3201024"/>
              <a:ext cx="3706425" cy="178550"/>
              <a:chOff x="5527089" y="4218224"/>
              <a:chExt cx="3706425" cy="178550"/>
            </a:xfrm>
          </p:grpSpPr>
          <p:cxnSp>
            <p:nvCxnSpPr>
              <p:cNvPr id="170" name="Google Shape;170;p37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" name="Google Shape;171;p37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/>
          <p:nvPr>
            <p:ph type="title"/>
          </p:nvPr>
        </p:nvSpPr>
        <p:spPr>
          <a:xfrm>
            <a:off x="1226400" y="3100294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4" name="Google Shape;174;p36"/>
          <p:cNvSpPr txBox="1"/>
          <p:nvPr>
            <p:ph idx="1" type="subTitle"/>
          </p:nvPr>
        </p:nvSpPr>
        <p:spPr>
          <a:xfrm>
            <a:off x="1226400" y="1511306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75" name="Google Shape;175;p36"/>
          <p:cNvGrpSpPr/>
          <p:nvPr/>
        </p:nvGrpSpPr>
        <p:grpSpPr>
          <a:xfrm>
            <a:off x="-155500" y="752145"/>
            <a:ext cx="9389014" cy="3644629"/>
            <a:chOff x="-155500" y="752145"/>
            <a:chExt cx="9389014" cy="3644629"/>
          </a:xfrm>
        </p:grpSpPr>
        <p:grpSp>
          <p:nvGrpSpPr>
            <p:cNvPr id="176" name="Google Shape;176;p36"/>
            <p:cNvGrpSpPr/>
            <p:nvPr/>
          </p:nvGrpSpPr>
          <p:grpSpPr>
            <a:xfrm>
              <a:off x="-155500" y="752145"/>
              <a:ext cx="2721825" cy="165350"/>
              <a:chOff x="-155500" y="301425"/>
              <a:chExt cx="2721825" cy="165350"/>
            </a:xfrm>
          </p:grpSpPr>
          <p:cxnSp>
            <p:nvCxnSpPr>
              <p:cNvPr id="177" name="Google Shape;177;p36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" name="Google Shape;178;p36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79" name="Google Shape;179;p36"/>
            <p:cNvGrpSpPr/>
            <p:nvPr/>
          </p:nvGrpSpPr>
          <p:grpSpPr>
            <a:xfrm>
              <a:off x="5527089" y="4218224"/>
              <a:ext cx="3706425" cy="178550"/>
              <a:chOff x="5527089" y="4218224"/>
              <a:chExt cx="3706425" cy="178550"/>
            </a:xfrm>
          </p:grpSpPr>
          <p:cxnSp>
            <p:nvCxnSpPr>
              <p:cNvPr id="180" name="Google Shape;180;p36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" name="Google Shape;181;p36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41"/>
          <p:cNvGrpSpPr/>
          <p:nvPr/>
        </p:nvGrpSpPr>
        <p:grpSpPr>
          <a:xfrm>
            <a:off x="5842549" y="1488947"/>
            <a:ext cx="2588216" cy="2165594"/>
            <a:chOff x="5337524" y="893772"/>
            <a:chExt cx="2588216" cy="2165594"/>
          </a:xfrm>
        </p:grpSpPr>
        <p:sp>
          <p:nvSpPr>
            <p:cNvPr id="185" name="Google Shape;185;p41"/>
            <p:cNvSpPr/>
            <p:nvPr/>
          </p:nvSpPr>
          <p:spPr>
            <a:xfrm>
              <a:off x="5928445" y="1481358"/>
              <a:ext cx="558791" cy="437327"/>
            </a:xfrm>
            <a:custGeom>
              <a:rect b="b" l="l" r="r" t="t"/>
              <a:pathLst>
                <a:path extrusionOk="0" h="7867" w="10052">
                  <a:moveTo>
                    <a:pt x="765" y="0"/>
                  </a:moveTo>
                  <a:cubicBezTo>
                    <a:pt x="352" y="0"/>
                    <a:pt x="1" y="352"/>
                    <a:pt x="1" y="764"/>
                  </a:cubicBezTo>
                  <a:lnTo>
                    <a:pt x="1" y="7103"/>
                  </a:lnTo>
                  <a:cubicBezTo>
                    <a:pt x="1" y="7530"/>
                    <a:pt x="352" y="7867"/>
                    <a:pt x="765" y="7867"/>
                  </a:cubicBezTo>
                  <a:lnTo>
                    <a:pt x="9288" y="7867"/>
                  </a:lnTo>
                  <a:cubicBezTo>
                    <a:pt x="9700" y="7867"/>
                    <a:pt x="10051" y="7530"/>
                    <a:pt x="10051" y="7103"/>
                  </a:cubicBezTo>
                  <a:lnTo>
                    <a:pt x="10051" y="764"/>
                  </a:lnTo>
                  <a:cubicBezTo>
                    <a:pt x="10051" y="352"/>
                    <a:pt x="9700" y="0"/>
                    <a:pt x="92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1"/>
            <p:cNvSpPr/>
            <p:nvPr/>
          </p:nvSpPr>
          <p:spPr>
            <a:xfrm>
              <a:off x="6073646" y="1566244"/>
              <a:ext cx="268389" cy="268389"/>
            </a:xfrm>
            <a:custGeom>
              <a:rect b="b" l="l" r="r" t="t"/>
              <a:pathLst>
                <a:path extrusionOk="0" h="4828" w="4828">
                  <a:moveTo>
                    <a:pt x="2427" y="1248"/>
                  </a:moveTo>
                  <a:cubicBezTo>
                    <a:pt x="3180" y="1248"/>
                    <a:pt x="3775" y="1927"/>
                    <a:pt x="3636" y="2720"/>
                  </a:cubicBezTo>
                  <a:cubicBezTo>
                    <a:pt x="3544" y="3193"/>
                    <a:pt x="3147" y="3575"/>
                    <a:pt x="2674" y="3667"/>
                  </a:cubicBezTo>
                  <a:cubicBezTo>
                    <a:pt x="2591" y="3683"/>
                    <a:pt x="2508" y="3691"/>
                    <a:pt x="2428" y="3691"/>
                  </a:cubicBezTo>
                  <a:cubicBezTo>
                    <a:pt x="1682" y="3691"/>
                    <a:pt x="1086" y="3017"/>
                    <a:pt x="1238" y="2231"/>
                  </a:cubicBezTo>
                  <a:cubicBezTo>
                    <a:pt x="1330" y="1757"/>
                    <a:pt x="1712" y="1375"/>
                    <a:pt x="2200" y="1268"/>
                  </a:cubicBezTo>
                  <a:cubicBezTo>
                    <a:pt x="2277" y="1255"/>
                    <a:pt x="2353" y="1248"/>
                    <a:pt x="2427" y="1248"/>
                  </a:cubicBezTo>
                  <a:close/>
                  <a:moveTo>
                    <a:pt x="2200" y="1"/>
                  </a:moveTo>
                  <a:cubicBezTo>
                    <a:pt x="2063" y="1"/>
                    <a:pt x="1956" y="108"/>
                    <a:pt x="1956" y="230"/>
                  </a:cubicBezTo>
                  <a:lnTo>
                    <a:pt x="1956" y="627"/>
                  </a:lnTo>
                  <a:cubicBezTo>
                    <a:pt x="1803" y="658"/>
                    <a:pt x="1650" y="719"/>
                    <a:pt x="1513" y="795"/>
                  </a:cubicBezTo>
                  <a:lnTo>
                    <a:pt x="1223" y="520"/>
                  </a:lnTo>
                  <a:cubicBezTo>
                    <a:pt x="1177" y="467"/>
                    <a:pt x="1116" y="440"/>
                    <a:pt x="1055" y="440"/>
                  </a:cubicBezTo>
                  <a:cubicBezTo>
                    <a:pt x="994" y="440"/>
                    <a:pt x="933" y="467"/>
                    <a:pt x="887" y="520"/>
                  </a:cubicBezTo>
                  <a:lnTo>
                    <a:pt x="551" y="856"/>
                  </a:lnTo>
                  <a:cubicBezTo>
                    <a:pt x="459" y="948"/>
                    <a:pt x="459" y="1100"/>
                    <a:pt x="551" y="1192"/>
                  </a:cubicBezTo>
                  <a:lnTo>
                    <a:pt x="810" y="1452"/>
                  </a:lnTo>
                  <a:cubicBezTo>
                    <a:pt x="719" y="1589"/>
                    <a:pt x="658" y="1742"/>
                    <a:pt x="612" y="1910"/>
                  </a:cubicBezTo>
                  <a:lnTo>
                    <a:pt x="230" y="1910"/>
                  </a:lnTo>
                  <a:cubicBezTo>
                    <a:pt x="108" y="1910"/>
                    <a:pt x="1" y="2017"/>
                    <a:pt x="1" y="2139"/>
                  </a:cubicBezTo>
                  <a:lnTo>
                    <a:pt x="1" y="2628"/>
                  </a:lnTo>
                  <a:cubicBezTo>
                    <a:pt x="1" y="2765"/>
                    <a:pt x="108" y="2872"/>
                    <a:pt x="230" y="2872"/>
                  </a:cubicBezTo>
                  <a:lnTo>
                    <a:pt x="566" y="2872"/>
                  </a:lnTo>
                  <a:cubicBezTo>
                    <a:pt x="597" y="3040"/>
                    <a:pt x="658" y="3208"/>
                    <a:pt x="749" y="3376"/>
                  </a:cubicBezTo>
                  <a:lnTo>
                    <a:pt x="520" y="3590"/>
                  </a:lnTo>
                  <a:cubicBezTo>
                    <a:pt x="428" y="3682"/>
                    <a:pt x="428" y="3835"/>
                    <a:pt x="520" y="3926"/>
                  </a:cubicBezTo>
                  <a:lnTo>
                    <a:pt x="856" y="4278"/>
                  </a:lnTo>
                  <a:cubicBezTo>
                    <a:pt x="910" y="4323"/>
                    <a:pt x="971" y="4346"/>
                    <a:pt x="1030" y="4346"/>
                  </a:cubicBezTo>
                  <a:cubicBezTo>
                    <a:pt x="1089" y="4346"/>
                    <a:pt x="1146" y="4323"/>
                    <a:pt x="1192" y="4278"/>
                  </a:cubicBezTo>
                  <a:lnTo>
                    <a:pt x="1391" y="4079"/>
                  </a:lnTo>
                  <a:cubicBezTo>
                    <a:pt x="1559" y="4186"/>
                    <a:pt x="1727" y="4262"/>
                    <a:pt x="1910" y="4323"/>
                  </a:cubicBezTo>
                  <a:lnTo>
                    <a:pt x="1910" y="4583"/>
                  </a:lnTo>
                  <a:cubicBezTo>
                    <a:pt x="1910" y="4720"/>
                    <a:pt x="2017" y="4827"/>
                    <a:pt x="2154" y="4827"/>
                  </a:cubicBezTo>
                  <a:lnTo>
                    <a:pt x="2643" y="4827"/>
                  </a:lnTo>
                  <a:cubicBezTo>
                    <a:pt x="2765" y="4827"/>
                    <a:pt x="2872" y="4720"/>
                    <a:pt x="2872" y="4583"/>
                  </a:cubicBezTo>
                  <a:lnTo>
                    <a:pt x="2872" y="4339"/>
                  </a:lnTo>
                  <a:cubicBezTo>
                    <a:pt x="3071" y="4293"/>
                    <a:pt x="3254" y="4216"/>
                    <a:pt x="3422" y="4109"/>
                  </a:cubicBezTo>
                  <a:lnTo>
                    <a:pt x="3606" y="4308"/>
                  </a:lnTo>
                  <a:cubicBezTo>
                    <a:pt x="3651" y="4354"/>
                    <a:pt x="3712" y="4377"/>
                    <a:pt x="3774" y="4377"/>
                  </a:cubicBezTo>
                  <a:cubicBezTo>
                    <a:pt x="3835" y="4377"/>
                    <a:pt x="3896" y="4354"/>
                    <a:pt x="3942" y="4308"/>
                  </a:cubicBezTo>
                  <a:lnTo>
                    <a:pt x="4278" y="3957"/>
                  </a:lnTo>
                  <a:cubicBezTo>
                    <a:pt x="4369" y="3865"/>
                    <a:pt x="4369" y="3712"/>
                    <a:pt x="4278" y="3621"/>
                  </a:cubicBezTo>
                  <a:lnTo>
                    <a:pt x="4094" y="3437"/>
                  </a:lnTo>
                  <a:cubicBezTo>
                    <a:pt x="4186" y="3269"/>
                    <a:pt x="4247" y="3101"/>
                    <a:pt x="4293" y="2903"/>
                  </a:cubicBezTo>
                  <a:lnTo>
                    <a:pt x="4598" y="2903"/>
                  </a:lnTo>
                  <a:cubicBezTo>
                    <a:pt x="4721" y="2903"/>
                    <a:pt x="4827" y="2796"/>
                    <a:pt x="4827" y="2674"/>
                  </a:cubicBezTo>
                  <a:lnTo>
                    <a:pt x="4827" y="2185"/>
                  </a:lnTo>
                  <a:cubicBezTo>
                    <a:pt x="4827" y="2063"/>
                    <a:pt x="4721" y="1956"/>
                    <a:pt x="4598" y="1956"/>
                  </a:cubicBezTo>
                  <a:lnTo>
                    <a:pt x="4278" y="1956"/>
                  </a:lnTo>
                  <a:cubicBezTo>
                    <a:pt x="4232" y="1773"/>
                    <a:pt x="4155" y="1620"/>
                    <a:pt x="4064" y="1467"/>
                  </a:cubicBezTo>
                  <a:lnTo>
                    <a:pt x="4308" y="1223"/>
                  </a:lnTo>
                  <a:cubicBezTo>
                    <a:pt x="4400" y="1131"/>
                    <a:pt x="4400" y="978"/>
                    <a:pt x="4308" y="887"/>
                  </a:cubicBezTo>
                  <a:lnTo>
                    <a:pt x="3972" y="551"/>
                  </a:lnTo>
                  <a:cubicBezTo>
                    <a:pt x="3926" y="505"/>
                    <a:pt x="3865" y="482"/>
                    <a:pt x="3804" y="482"/>
                  </a:cubicBezTo>
                  <a:cubicBezTo>
                    <a:pt x="3743" y="482"/>
                    <a:pt x="3682" y="505"/>
                    <a:pt x="3636" y="551"/>
                  </a:cubicBezTo>
                  <a:lnTo>
                    <a:pt x="3376" y="810"/>
                  </a:lnTo>
                  <a:cubicBezTo>
                    <a:pt x="3224" y="719"/>
                    <a:pt x="3071" y="658"/>
                    <a:pt x="2918" y="612"/>
                  </a:cubicBezTo>
                  <a:lnTo>
                    <a:pt x="2918" y="230"/>
                  </a:lnTo>
                  <a:cubicBezTo>
                    <a:pt x="2918" y="92"/>
                    <a:pt x="2811" y="1"/>
                    <a:pt x="26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1"/>
            <p:cNvSpPr/>
            <p:nvPr/>
          </p:nvSpPr>
          <p:spPr>
            <a:xfrm>
              <a:off x="6641721" y="1240208"/>
              <a:ext cx="557901" cy="437327"/>
            </a:xfrm>
            <a:custGeom>
              <a:rect b="b" l="l" r="r" t="t"/>
              <a:pathLst>
                <a:path extrusionOk="0" h="7867" w="10036">
                  <a:moveTo>
                    <a:pt x="764" y="0"/>
                  </a:moveTo>
                  <a:cubicBezTo>
                    <a:pt x="336" y="0"/>
                    <a:pt x="0" y="352"/>
                    <a:pt x="0" y="764"/>
                  </a:cubicBezTo>
                  <a:lnTo>
                    <a:pt x="0" y="7103"/>
                  </a:lnTo>
                  <a:cubicBezTo>
                    <a:pt x="0" y="7515"/>
                    <a:pt x="336" y="7867"/>
                    <a:pt x="764" y="7867"/>
                  </a:cubicBezTo>
                  <a:lnTo>
                    <a:pt x="9272" y="7867"/>
                  </a:lnTo>
                  <a:cubicBezTo>
                    <a:pt x="9699" y="7867"/>
                    <a:pt x="10035" y="7515"/>
                    <a:pt x="10035" y="7103"/>
                  </a:cubicBezTo>
                  <a:lnTo>
                    <a:pt x="10035" y="764"/>
                  </a:lnTo>
                  <a:cubicBezTo>
                    <a:pt x="10035" y="352"/>
                    <a:pt x="9699" y="0"/>
                    <a:pt x="92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1"/>
            <p:cNvSpPr/>
            <p:nvPr/>
          </p:nvSpPr>
          <p:spPr>
            <a:xfrm>
              <a:off x="6752956" y="1377571"/>
              <a:ext cx="89166" cy="154763"/>
            </a:xfrm>
            <a:custGeom>
              <a:rect b="b" l="l" r="r" t="t"/>
              <a:pathLst>
                <a:path extrusionOk="0" h="2784" w="1604">
                  <a:moveTo>
                    <a:pt x="1344" y="0"/>
                  </a:moveTo>
                  <a:cubicBezTo>
                    <a:pt x="1283" y="0"/>
                    <a:pt x="1222" y="27"/>
                    <a:pt x="1176" y="80"/>
                  </a:cubicBezTo>
                  <a:lnTo>
                    <a:pt x="92" y="1226"/>
                  </a:lnTo>
                  <a:cubicBezTo>
                    <a:pt x="0" y="1317"/>
                    <a:pt x="0" y="1485"/>
                    <a:pt x="92" y="1577"/>
                  </a:cubicBezTo>
                  <a:lnTo>
                    <a:pt x="1161" y="2707"/>
                  </a:lnTo>
                  <a:cubicBezTo>
                    <a:pt x="1207" y="2753"/>
                    <a:pt x="1268" y="2784"/>
                    <a:pt x="1329" y="2784"/>
                  </a:cubicBezTo>
                  <a:cubicBezTo>
                    <a:pt x="1375" y="2784"/>
                    <a:pt x="1436" y="2753"/>
                    <a:pt x="1482" y="2707"/>
                  </a:cubicBezTo>
                  <a:cubicBezTo>
                    <a:pt x="1573" y="2616"/>
                    <a:pt x="1573" y="2448"/>
                    <a:pt x="1482" y="2356"/>
                  </a:cubicBezTo>
                  <a:lnTo>
                    <a:pt x="596" y="1409"/>
                  </a:lnTo>
                  <a:lnTo>
                    <a:pt x="1512" y="432"/>
                  </a:lnTo>
                  <a:cubicBezTo>
                    <a:pt x="1604" y="325"/>
                    <a:pt x="1604" y="172"/>
                    <a:pt x="1512" y="80"/>
                  </a:cubicBezTo>
                  <a:cubicBezTo>
                    <a:pt x="1467" y="27"/>
                    <a:pt x="1405" y="0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1"/>
            <p:cNvSpPr/>
            <p:nvPr/>
          </p:nvSpPr>
          <p:spPr>
            <a:xfrm>
              <a:off x="6999164" y="1377571"/>
              <a:ext cx="87499" cy="154763"/>
            </a:xfrm>
            <a:custGeom>
              <a:rect b="b" l="l" r="r" t="t"/>
              <a:pathLst>
                <a:path extrusionOk="0" h="2784" w="1574">
                  <a:moveTo>
                    <a:pt x="260" y="0"/>
                  </a:moveTo>
                  <a:cubicBezTo>
                    <a:pt x="199" y="0"/>
                    <a:pt x="138" y="27"/>
                    <a:pt x="92" y="80"/>
                  </a:cubicBezTo>
                  <a:cubicBezTo>
                    <a:pt x="1" y="172"/>
                    <a:pt x="1" y="325"/>
                    <a:pt x="92" y="432"/>
                  </a:cubicBezTo>
                  <a:lnTo>
                    <a:pt x="1009" y="1409"/>
                  </a:lnTo>
                  <a:lnTo>
                    <a:pt x="123" y="2356"/>
                  </a:lnTo>
                  <a:cubicBezTo>
                    <a:pt x="31" y="2448"/>
                    <a:pt x="31" y="2616"/>
                    <a:pt x="123" y="2707"/>
                  </a:cubicBezTo>
                  <a:cubicBezTo>
                    <a:pt x="169" y="2753"/>
                    <a:pt x="230" y="2784"/>
                    <a:pt x="276" y="2784"/>
                  </a:cubicBezTo>
                  <a:cubicBezTo>
                    <a:pt x="337" y="2784"/>
                    <a:pt x="398" y="2753"/>
                    <a:pt x="444" y="2707"/>
                  </a:cubicBezTo>
                  <a:lnTo>
                    <a:pt x="1513" y="1577"/>
                  </a:lnTo>
                  <a:cubicBezTo>
                    <a:pt x="1559" y="1531"/>
                    <a:pt x="1574" y="1470"/>
                    <a:pt x="1574" y="1409"/>
                  </a:cubicBezTo>
                  <a:cubicBezTo>
                    <a:pt x="1574" y="1333"/>
                    <a:pt x="1559" y="1272"/>
                    <a:pt x="1513" y="1226"/>
                  </a:cubicBezTo>
                  <a:lnTo>
                    <a:pt x="428" y="80"/>
                  </a:lnTo>
                  <a:cubicBezTo>
                    <a:pt x="383" y="27"/>
                    <a:pt x="321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1"/>
            <p:cNvSpPr/>
            <p:nvPr/>
          </p:nvSpPr>
          <p:spPr>
            <a:xfrm>
              <a:off x="6876922" y="1368399"/>
              <a:ext cx="87499" cy="180945"/>
            </a:xfrm>
            <a:custGeom>
              <a:rect b="b" l="l" r="r" t="t"/>
              <a:pathLst>
                <a:path extrusionOk="0" h="3255" w="1574">
                  <a:moveTo>
                    <a:pt x="1322" y="1"/>
                  </a:moveTo>
                  <a:cubicBezTo>
                    <a:pt x="1226" y="1"/>
                    <a:pt x="1135" y="59"/>
                    <a:pt x="1100" y="154"/>
                  </a:cubicBezTo>
                  <a:lnTo>
                    <a:pt x="46" y="2918"/>
                  </a:lnTo>
                  <a:cubicBezTo>
                    <a:pt x="0" y="3040"/>
                    <a:pt x="46" y="3193"/>
                    <a:pt x="168" y="3239"/>
                  </a:cubicBezTo>
                  <a:cubicBezTo>
                    <a:pt x="199" y="3254"/>
                    <a:pt x="229" y="3254"/>
                    <a:pt x="260" y="3254"/>
                  </a:cubicBezTo>
                  <a:cubicBezTo>
                    <a:pt x="352" y="3254"/>
                    <a:pt x="443" y="3208"/>
                    <a:pt x="474" y="3102"/>
                  </a:cubicBezTo>
                  <a:lnTo>
                    <a:pt x="1528" y="337"/>
                  </a:lnTo>
                  <a:cubicBezTo>
                    <a:pt x="1573" y="215"/>
                    <a:pt x="1528" y="62"/>
                    <a:pt x="1405" y="16"/>
                  </a:cubicBezTo>
                  <a:cubicBezTo>
                    <a:pt x="1378" y="6"/>
                    <a:pt x="1350" y="1"/>
                    <a:pt x="1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1"/>
            <p:cNvSpPr/>
            <p:nvPr/>
          </p:nvSpPr>
          <p:spPr>
            <a:xfrm>
              <a:off x="7776090" y="2314318"/>
              <a:ext cx="6838" cy="20402"/>
            </a:xfrm>
            <a:custGeom>
              <a:rect b="b" l="l" r="r" t="t"/>
              <a:pathLst>
                <a:path extrusionOk="0" fill="none" h="367" w="123">
                  <a:moveTo>
                    <a:pt x="1" y="0"/>
                  </a:moveTo>
                  <a:cubicBezTo>
                    <a:pt x="1" y="0"/>
                    <a:pt x="46" y="122"/>
                    <a:pt x="123" y="367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152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1"/>
            <p:cNvSpPr/>
            <p:nvPr/>
          </p:nvSpPr>
          <p:spPr>
            <a:xfrm>
              <a:off x="6157699" y="976156"/>
              <a:ext cx="557957" cy="436493"/>
            </a:xfrm>
            <a:custGeom>
              <a:rect b="b" l="l" r="r" t="t"/>
              <a:pathLst>
                <a:path extrusionOk="0" h="7852" w="10037">
                  <a:moveTo>
                    <a:pt x="765" y="0"/>
                  </a:moveTo>
                  <a:cubicBezTo>
                    <a:pt x="337" y="0"/>
                    <a:pt x="1" y="336"/>
                    <a:pt x="1" y="764"/>
                  </a:cubicBezTo>
                  <a:lnTo>
                    <a:pt x="1" y="7087"/>
                  </a:lnTo>
                  <a:cubicBezTo>
                    <a:pt x="1" y="7515"/>
                    <a:pt x="337" y="7851"/>
                    <a:pt x="765" y="7851"/>
                  </a:cubicBezTo>
                  <a:lnTo>
                    <a:pt x="9288" y="7851"/>
                  </a:lnTo>
                  <a:cubicBezTo>
                    <a:pt x="9700" y="7851"/>
                    <a:pt x="10036" y="7515"/>
                    <a:pt x="10036" y="7087"/>
                  </a:cubicBezTo>
                  <a:lnTo>
                    <a:pt x="10036" y="764"/>
                  </a:lnTo>
                  <a:cubicBezTo>
                    <a:pt x="10036" y="336"/>
                    <a:pt x="9700" y="0"/>
                    <a:pt x="92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1"/>
            <p:cNvSpPr/>
            <p:nvPr/>
          </p:nvSpPr>
          <p:spPr>
            <a:xfrm>
              <a:off x="6271491" y="1123859"/>
              <a:ext cx="72211" cy="141032"/>
            </a:xfrm>
            <a:custGeom>
              <a:rect b="b" l="l" r="r" t="t"/>
              <a:pathLst>
                <a:path extrusionOk="0" h="2537" w="1299">
                  <a:moveTo>
                    <a:pt x="123" y="1"/>
                  </a:moveTo>
                  <a:cubicBezTo>
                    <a:pt x="62" y="1"/>
                    <a:pt x="1" y="47"/>
                    <a:pt x="1" y="123"/>
                  </a:cubicBezTo>
                  <a:lnTo>
                    <a:pt x="1" y="2414"/>
                  </a:lnTo>
                  <a:cubicBezTo>
                    <a:pt x="1" y="2475"/>
                    <a:pt x="62" y="2536"/>
                    <a:pt x="123" y="2536"/>
                  </a:cubicBezTo>
                  <a:lnTo>
                    <a:pt x="169" y="2536"/>
                  </a:lnTo>
                  <a:cubicBezTo>
                    <a:pt x="230" y="2536"/>
                    <a:pt x="291" y="2475"/>
                    <a:pt x="291" y="2414"/>
                  </a:cubicBezTo>
                  <a:lnTo>
                    <a:pt x="291" y="1467"/>
                  </a:lnTo>
                  <a:cubicBezTo>
                    <a:pt x="291" y="1406"/>
                    <a:pt x="352" y="1345"/>
                    <a:pt x="413" y="1345"/>
                  </a:cubicBezTo>
                  <a:lnTo>
                    <a:pt x="887" y="1345"/>
                  </a:lnTo>
                  <a:cubicBezTo>
                    <a:pt x="948" y="1345"/>
                    <a:pt x="1009" y="1406"/>
                    <a:pt x="1009" y="1467"/>
                  </a:cubicBezTo>
                  <a:lnTo>
                    <a:pt x="1009" y="2414"/>
                  </a:lnTo>
                  <a:cubicBezTo>
                    <a:pt x="1009" y="2475"/>
                    <a:pt x="1055" y="2536"/>
                    <a:pt x="1131" y="2536"/>
                  </a:cubicBezTo>
                  <a:lnTo>
                    <a:pt x="1177" y="2536"/>
                  </a:lnTo>
                  <a:cubicBezTo>
                    <a:pt x="1238" y="2536"/>
                    <a:pt x="1299" y="2475"/>
                    <a:pt x="1299" y="2414"/>
                  </a:cubicBezTo>
                  <a:lnTo>
                    <a:pt x="1299" y="123"/>
                  </a:lnTo>
                  <a:cubicBezTo>
                    <a:pt x="1299" y="47"/>
                    <a:pt x="1238" y="1"/>
                    <a:pt x="1177" y="1"/>
                  </a:cubicBezTo>
                  <a:lnTo>
                    <a:pt x="1131" y="1"/>
                  </a:lnTo>
                  <a:cubicBezTo>
                    <a:pt x="1055" y="1"/>
                    <a:pt x="1009" y="47"/>
                    <a:pt x="1009" y="123"/>
                  </a:cubicBezTo>
                  <a:lnTo>
                    <a:pt x="1009" y="963"/>
                  </a:lnTo>
                  <a:cubicBezTo>
                    <a:pt x="1009" y="1024"/>
                    <a:pt x="948" y="1085"/>
                    <a:pt x="887" y="1085"/>
                  </a:cubicBezTo>
                  <a:lnTo>
                    <a:pt x="413" y="1085"/>
                  </a:lnTo>
                  <a:cubicBezTo>
                    <a:pt x="352" y="1085"/>
                    <a:pt x="291" y="1024"/>
                    <a:pt x="291" y="963"/>
                  </a:cubicBezTo>
                  <a:lnTo>
                    <a:pt x="291" y="123"/>
                  </a:lnTo>
                  <a:cubicBezTo>
                    <a:pt x="291" y="47"/>
                    <a:pt x="245" y="1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1"/>
            <p:cNvSpPr/>
            <p:nvPr/>
          </p:nvSpPr>
          <p:spPr>
            <a:xfrm>
              <a:off x="6359824" y="1123859"/>
              <a:ext cx="67097" cy="141032"/>
            </a:xfrm>
            <a:custGeom>
              <a:rect b="b" l="l" r="r" t="t"/>
              <a:pathLst>
                <a:path extrusionOk="0" h="2537" w="1207">
                  <a:moveTo>
                    <a:pt x="122" y="1"/>
                  </a:moveTo>
                  <a:cubicBezTo>
                    <a:pt x="46" y="1"/>
                    <a:pt x="0" y="47"/>
                    <a:pt x="0" y="123"/>
                  </a:cubicBezTo>
                  <a:lnTo>
                    <a:pt x="0" y="138"/>
                  </a:lnTo>
                  <a:cubicBezTo>
                    <a:pt x="0" y="199"/>
                    <a:pt x="46" y="261"/>
                    <a:pt x="122" y="261"/>
                  </a:cubicBezTo>
                  <a:lnTo>
                    <a:pt x="336" y="261"/>
                  </a:lnTo>
                  <a:cubicBezTo>
                    <a:pt x="397" y="261"/>
                    <a:pt x="458" y="306"/>
                    <a:pt x="458" y="383"/>
                  </a:cubicBezTo>
                  <a:lnTo>
                    <a:pt x="458" y="2414"/>
                  </a:lnTo>
                  <a:cubicBezTo>
                    <a:pt x="458" y="2491"/>
                    <a:pt x="520" y="2536"/>
                    <a:pt x="581" y="2536"/>
                  </a:cubicBezTo>
                  <a:lnTo>
                    <a:pt x="626" y="2536"/>
                  </a:lnTo>
                  <a:cubicBezTo>
                    <a:pt x="688" y="2536"/>
                    <a:pt x="749" y="2491"/>
                    <a:pt x="749" y="2414"/>
                  </a:cubicBezTo>
                  <a:lnTo>
                    <a:pt x="749" y="383"/>
                  </a:lnTo>
                  <a:cubicBezTo>
                    <a:pt x="749" y="306"/>
                    <a:pt x="810" y="261"/>
                    <a:pt x="871" y="261"/>
                  </a:cubicBezTo>
                  <a:lnTo>
                    <a:pt x="1085" y="261"/>
                  </a:lnTo>
                  <a:cubicBezTo>
                    <a:pt x="1161" y="261"/>
                    <a:pt x="1207" y="199"/>
                    <a:pt x="1207" y="138"/>
                  </a:cubicBezTo>
                  <a:lnTo>
                    <a:pt x="1207" y="123"/>
                  </a:lnTo>
                  <a:cubicBezTo>
                    <a:pt x="1207" y="47"/>
                    <a:pt x="1161" y="1"/>
                    <a:pt x="10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1"/>
            <p:cNvSpPr/>
            <p:nvPr/>
          </p:nvSpPr>
          <p:spPr>
            <a:xfrm>
              <a:off x="6438762" y="1123859"/>
              <a:ext cx="107066" cy="141032"/>
            </a:xfrm>
            <a:custGeom>
              <a:rect b="b" l="l" r="r" t="t"/>
              <a:pathLst>
                <a:path extrusionOk="0" h="2537" w="1926">
                  <a:moveTo>
                    <a:pt x="260" y="1"/>
                  </a:moveTo>
                  <a:cubicBezTo>
                    <a:pt x="199" y="1"/>
                    <a:pt x="138" y="47"/>
                    <a:pt x="138" y="108"/>
                  </a:cubicBezTo>
                  <a:lnTo>
                    <a:pt x="1" y="2414"/>
                  </a:lnTo>
                  <a:cubicBezTo>
                    <a:pt x="1" y="2475"/>
                    <a:pt x="62" y="2536"/>
                    <a:pt x="123" y="2536"/>
                  </a:cubicBezTo>
                  <a:lnTo>
                    <a:pt x="138" y="2536"/>
                  </a:lnTo>
                  <a:cubicBezTo>
                    <a:pt x="199" y="2536"/>
                    <a:pt x="260" y="2491"/>
                    <a:pt x="260" y="2429"/>
                  </a:cubicBezTo>
                  <a:lnTo>
                    <a:pt x="306" y="1467"/>
                  </a:lnTo>
                  <a:cubicBezTo>
                    <a:pt x="321" y="1101"/>
                    <a:pt x="337" y="749"/>
                    <a:pt x="337" y="444"/>
                  </a:cubicBezTo>
                  <a:lnTo>
                    <a:pt x="352" y="444"/>
                  </a:lnTo>
                  <a:cubicBezTo>
                    <a:pt x="398" y="749"/>
                    <a:pt x="474" y="1055"/>
                    <a:pt x="551" y="1376"/>
                  </a:cubicBezTo>
                  <a:lnTo>
                    <a:pt x="856" y="2521"/>
                  </a:lnTo>
                  <a:lnTo>
                    <a:pt x="1039" y="2521"/>
                  </a:lnTo>
                  <a:lnTo>
                    <a:pt x="1345" y="1330"/>
                  </a:lnTo>
                  <a:cubicBezTo>
                    <a:pt x="1436" y="1040"/>
                    <a:pt x="1498" y="734"/>
                    <a:pt x="1559" y="444"/>
                  </a:cubicBezTo>
                  <a:lnTo>
                    <a:pt x="1574" y="444"/>
                  </a:lnTo>
                  <a:cubicBezTo>
                    <a:pt x="1559" y="734"/>
                    <a:pt x="1574" y="1116"/>
                    <a:pt x="1605" y="1452"/>
                  </a:cubicBezTo>
                  <a:lnTo>
                    <a:pt x="1650" y="2429"/>
                  </a:lnTo>
                  <a:cubicBezTo>
                    <a:pt x="1650" y="2491"/>
                    <a:pt x="1696" y="2536"/>
                    <a:pt x="1773" y="2536"/>
                  </a:cubicBezTo>
                  <a:lnTo>
                    <a:pt x="1788" y="2536"/>
                  </a:lnTo>
                  <a:cubicBezTo>
                    <a:pt x="1864" y="2536"/>
                    <a:pt x="1925" y="2491"/>
                    <a:pt x="1910" y="2414"/>
                  </a:cubicBezTo>
                  <a:lnTo>
                    <a:pt x="1788" y="108"/>
                  </a:lnTo>
                  <a:cubicBezTo>
                    <a:pt x="1773" y="47"/>
                    <a:pt x="1727" y="1"/>
                    <a:pt x="1666" y="1"/>
                  </a:cubicBezTo>
                  <a:lnTo>
                    <a:pt x="1543" y="1"/>
                  </a:lnTo>
                  <a:cubicBezTo>
                    <a:pt x="1498" y="1"/>
                    <a:pt x="1436" y="31"/>
                    <a:pt x="1421" y="93"/>
                  </a:cubicBezTo>
                  <a:lnTo>
                    <a:pt x="1162" y="1162"/>
                  </a:lnTo>
                  <a:cubicBezTo>
                    <a:pt x="1085" y="1498"/>
                    <a:pt x="1024" y="1742"/>
                    <a:pt x="978" y="2032"/>
                  </a:cubicBezTo>
                  <a:lnTo>
                    <a:pt x="963" y="2032"/>
                  </a:lnTo>
                  <a:cubicBezTo>
                    <a:pt x="917" y="1742"/>
                    <a:pt x="841" y="1498"/>
                    <a:pt x="764" y="1162"/>
                  </a:cubicBezTo>
                  <a:lnTo>
                    <a:pt x="489" y="93"/>
                  </a:lnTo>
                  <a:cubicBezTo>
                    <a:pt x="474" y="31"/>
                    <a:pt x="413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1"/>
            <p:cNvSpPr/>
            <p:nvPr/>
          </p:nvSpPr>
          <p:spPr>
            <a:xfrm>
              <a:off x="6567842" y="1123859"/>
              <a:ext cx="56090" cy="141032"/>
            </a:xfrm>
            <a:custGeom>
              <a:rect b="b" l="l" r="r" t="t"/>
              <a:pathLst>
                <a:path extrusionOk="0" h="2537" w="1009">
                  <a:moveTo>
                    <a:pt x="123" y="1"/>
                  </a:moveTo>
                  <a:cubicBezTo>
                    <a:pt x="46" y="1"/>
                    <a:pt x="0" y="47"/>
                    <a:pt x="0" y="123"/>
                  </a:cubicBezTo>
                  <a:lnTo>
                    <a:pt x="0" y="2414"/>
                  </a:lnTo>
                  <a:cubicBezTo>
                    <a:pt x="0" y="2475"/>
                    <a:pt x="61" y="2536"/>
                    <a:pt x="123" y="2536"/>
                  </a:cubicBezTo>
                  <a:lnTo>
                    <a:pt x="886" y="2536"/>
                  </a:lnTo>
                  <a:cubicBezTo>
                    <a:pt x="947" y="2536"/>
                    <a:pt x="1008" y="2475"/>
                    <a:pt x="1008" y="2414"/>
                  </a:cubicBezTo>
                  <a:cubicBezTo>
                    <a:pt x="1008" y="2353"/>
                    <a:pt x="947" y="2292"/>
                    <a:pt x="886" y="2292"/>
                  </a:cubicBezTo>
                  <a:lnTo>
                    <a:pt x="413" y="2292"/>
                  </a:lnTo>
                  <a:cubicBezTo>
                    <a:pt x="352" y="2292"/>
                    <a:pt x="291" y="2246"/>
                    <a:pt x="291" y="2170"/>
                  </a:cubicBezTo>
                  <a:lnTo>
                    <a:pt x="291" y="123"/>
                  </a:lnTo>
                  <a:cubicBezTo>
                    <a:pt x="291" y="47"/>
                    <a:pt x="230" y="1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1"/>
            <p:cNvSpPr/>
            <p:nvPr/>
          </p:nvSpPr>
          <p:spPr>
            <a:xfrm>
              <a:off x="6889652" y="893772"/>
              <a:ext cx="62038" cy="256492"/>
            </a:xfrm>
            <a:custGeom>
              <a:rect b="b" l="l" r="r" t="t"/>
              <a:pathLst>
                <a:path extrusionOk="0" h="4614" w="1116">
                  <a:moveTo>
                    <a:pt x="1054" y="1"/>
                  </a:moveTo>
                  <a:cubicBezTo>
                    <a:pt x="642" y="1"/>
                    <a:pt x="321" y="230"/>
                    <a:pt x="321" y="749"/>
                  </a:cubicBezTo>
                  <a:cubicBezTo>
                    <a:pt x="321" y="917"/>
                    <a:pt x="336" y="1085"/>
                    <a:pt x="352" y="1253"/>
                  </a:cubicBezTo>
                  <a:cubicBezTo>
                    <a:pt x="367" y="1421"/>
                    <a:pt x="382" y="1574"/>
                    <a:pt x="382" y="1742"/>
                  </a:cubicBezTo>
                  <a:cubicBezTo>
                    <a:pt x="382" y="1940"/>
                    <a:pt x="321" y="2154"/>
                    <a:pt x="0" y="2154"/>
                  </a:cubicBezTo>
                  <a:lnTo>
                    <a:pt x="0" y="2444"/>
                  </a:lnTo>
                  <a:cubicBezTo>
                    <a:pt x="306" y="2444"/>
                    <a:pt x="382" y="2674"/>
                    <a:pt x="382" y="2857"/>
                  </a:cubicBezTo>
                  <a:cubicBezTo>
                    <a:pt x="382" y="3025"/>
                    <a:pt x="367" y="3193"/>
                    <a:pt x="352" y="3361"/>
                  </a:cubicBezTo>
                  <a:cubicBezTo>
                    <a:pt x="336" y="3529"/>
                    <a:pt x="321" y="3697"/>
                    <a:pt x="321" y="3880"/>
                  </a:cubicBezTo>
                  <a:cubicBezTo>
                    <a:pt x="321" y="4430"/>
                    <a:pt x="657" y="4613"/>
                    <a:pt x="1039" y="4613"/>
                  </a:cubicBezTo>
                  <a:lnTo>
                    <a:pt x="1115" y="4613"/>
                  </a:lnTo>
                  <a:lnTo>
                    <a:pt x="1115" y="4308"/>
                  </a:lnTo>
                  <a:lnTo>
                    <a:pt x="1039" y="4308"/>
                  </a:lnTo>
                  <a:cubicBezTo>
                    <a:pt x="779" y="4308"/>
                    <a:pt x="688" y="4140"/>
                    <a:pt x="688" y="3865"/>
                  </a:cubicBezTo>
                  <a:cubicBezTo>
                    <a:pt x="688" y="3712"/>
                    <a:pt x="703" y="3575"/>
                    <a:pt x="718" y="3422"/>
                  </a:cubicBezTo>
                  <a:cubicBezTo>
                    <a:pt x="733" y="3285"/>
                    <a:pt x="749" y="3132"/>
                    <a:pt x="749" y="2994"/>
                  </a:cubicBezTo>
                  <a:cubicBezTo>
                    <a:pt x="764" y="2536"/>
                    <a:pt x="596" y="2368"/>
                    <a:pt x="352" y="2307"/>
                  </a:cubicBezTo>
                  <a:lnTo>
                    <a:pt x="352" y="2292"/>
                  </a:lnTo>
                  <a:cubicBezTo>
                    <a:pt x="596" y="2215"/>
                    <a:pt x="764" y="2063"/>
                    <a:pt x="749" y="1604"/>
                  </a:cubicBezTo>
                  <a:cubicBezTo>
                    <a:pt x="749" y="1467"/>
                    <a:pt x="733" y="1329"/>
                    <a:pt x="718" y="1177"/>
                  </a:cubicBezTo>
                  <a:cubicBezTo>
                    <a:pt x="703" y="1039"/>
                    <a:pt x="688" y="902"/>
                    <a:pt x="688" y="734"/>
                  </a:cubicBezTo>
                  <a:cubicBezTo>
                    <a:pt x="688" y="474"/>
                    <a:pt x="795" y="306"/>
                    <a:pt x="1024" y="306"/>
                  </a:cubicBezTo>
                  <a:lnTo>
                    <a:pt x="1115" y="306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1"/>
            <p:cNvSpPr/>
            <p:nvPr/>
          </p:nvSpPr>
          <p:spPr>
            <a:xfrm>
              <a:off x="7155428" y="893772"/>
              <a:ext cx="62038" cy="256492"/>
            </a:xfrm>
            <a:custGeom>
              <a:rect b="b" l="l" r="r" t="t"/>
              <a:pathLst>
                <a:path extrusionOk="0" h="4614" w="1116">
                  <a:moveTo>
                    <a:pt x="0" y="1"/>
                  </a:moveTo>
                  <a:lnTo>
                    <a:pt x="0" y="291"/>
                  </a:lnTo>
                  <a:lnTo>
                    <a:pt x="92" y="291"/>
                  </a:lnTo>
                  <a:cubicBezTo>
                    <a:pt x="321" y="321"/>
                    <a:pt x="428" y="474"/>
                    <a:pt x="428" y="734"/>
                  </a:cubicBezTo>
                  <a:cubicBezTo>
                    <a:pt x="428" y="886"/>
                    <a:pt x="413" y="1039"/>
                    <a:pt x="397" y="1177"/>
                  </a:cubicBezTo>
                  <a:cubicBezTo>
                    <a:pt x="382" y="1329"/>
                    <a:pt x="367" y="1467"/>
                    <a:pt x="367" y="1604"/>
                  </a:cubicBezTo>
                  <a:cubicBezTo>
                    <a:pt x="351" y="2063"/>
                    <a:pt x="519" y="2215"/>
                    <a:pt x="764" y="2276"/>
                  </a:cubicBezTo>
                  <a:lnTo>
                    <a:pt x="764" y="2292"/>
                  </a:lnTo>
                  <a:cubicBezTo>
                    <a:pt x="519" y="2368"/>
                    <a:pt x="351" y="2521"/>
                    <a:pt x="367" y="2979"/>
                  </a:cubicBezTo>
                  <a:cubicBezTo>
                    <a:pt x="367" y="3132"/>
                    <a:pt x="382" y="3269"/>
                    <a:pt x="397" y="3422"/>
                  </a:cubicBezTo>
                  <a:cubicBezTo>
                    <a:pt x="413" y="3559"/>
                    <a:pt x="428" y="3712"/>
                    <a:pt x="428" y="3865"/>
                  </a:cubicBezTo>
                  <a:cubicBezTo>
                    <a:pt x="428" y="4125"/>
                    <a:pt x="336" y="4277"/>
                    <a:pt x="77" y="4308"/>
                  </a:cubicBezTo>
                  <a:lnTo>
                    <a:pt x="0" y="4308"/>
                  </a:lnTo>
                  <a:lnTo>
                    <a:pt x="0" y="4613"/>
                  </a:lnTo>
                  <a:lnTo>
                    <a:pt x="77" y="4613"/>
                  </a:lnTo>
                  <a:cubicBezTo>
                    <a:pt x="458" y="4613"/>
                    <a:pt x="794" y="4415"/>
                    <a:pt x="794" y="3865"/>
                  </a:cubicBezTo>
                  <a:cubicBezTo>
                    <a:pt x="794" y="3697"/>
                    <a:pt x="779" y="3514"/>
                    <a:pt x="764" y="3346"/>
                  </a:cubicBezTo>
                  <a:cubicBezTo>
                    <a:pt x="749" y="3178"/>
                    <a:pt x="733" y="3010"/>
                    <a:pt x="733" y="2857"/>
                  </a:cubicBezTo>
                  <a:cubicBezTo>
                    <a:pt x="733" y="2674"/>
                    <a:pt x="810" y="2444"/>
                    <a:pt x="1115" y="2444"/>
                  </a:cubicBezTo>
                  <a:lnTo>
                    <a:pt x="1115" y="2139"/>
                  </a:lnTo>
                  <a:cubicBezTo>
                    <a:pt x="794" y="2139"/>
                    <a:pt x="733" y="1925"/>
                    <a:pt x="733" y="1742"/>
                  </a:cubicBezTo>
                  <a:cubicBezTo>
                    <a:pt x="733" y="1574"/>
                    <a:pt x="749" y="1406"/>
                    <a:pt x="764" y="1253"/>
                  </a:cubicBezTo>
                  <a:cubicBezTo>
                    <a:pt x="779" y="1070"/>
                    <a:pt x="794" y="917"/>
                    <a:pt x="794" y="734"/>
                  </a:cubicBezTo>
                  <a:cubicBezTo>
                    <a:pt x="794" y="214"/>
                    <a:pt x="474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1"/>
            <p:cNvSpPr/>
            <p:nvPr/>
          </p:nvSpPr>
          <p:spPr>
            <a:xfrm>
              <a:off x="6999998" y="959979"/>
              <a:ext cx="107066" cy="124077"/>
            </a:xfrm>
            <a:custGeom>
              <a:rect b="b" l="l" r="r" t="t"/>
              <a:pathLst>
                <a:path extrusionOk="0" h="2232" w="1926">
                  <a:moveTo>
                    <a:pt x="963" y="1"/>
                  </a:moveTo>
                  <a:lnTo>
                    <a:pt x="1" y="551"/>
                  </a:lnTo>
                  <a:lnTo>
                    <a:pt x="1" y="1666"/>
                  </a:lnTo>
                  <a:lnTo>
                    <a:pt x="963" y="2231"/>
                  </a:lnTo>
                  <a:lnTo>
                    <a:pt x="1926" y="1666"/>
                  </a:lnTo>
                  <a:lnTo>
                    <a:pt x="1926" y="551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1"/>
            <p:cNvSpPr/>
            <p:nvPr/>
          </p:nvSpPr>
          <p:spPr>
            <a:xfrm>
              <a:off x="7309079" y="1347720"/>
              <a:ext cx="204682" cy="227919"/>
            </a:xfrm>
            <a:custGeom>
              <a:rect b="b" l="l" r="r" t="t"/>
              <a:pathLst>
                <a:path extrusionOk="0" h="4100" w="3682">
                  <a:moveTo>
                    <a:pt x="2581" y="0"/>
                  </a:moveTo>
                  <a:cubicBezTo>
                    <a:pt x="1970" y="0"/>
                    <a:pt x="1371" y="240"/>
                    <a:pt x="917" y="694"/>
                  </a:cubicBezTo>
                  <a:cubicBezTo>
                    <a:pt x="31" y="1580"/>
                    <a:pt x="1" y="3000"/>
                    <a:pt x="826" y="3916"/>
                  </a:cubicBezTo>
                  <a:lnTo>
                    <a:pt x="474" y="3886"/>
                  </a:lnTo>
                  <a:cubicBezTo>
                    <a:pt x="466" y="3883"/>
                    <a:pt x="458" y="3882"/>
                    <a:pt x="450" y="3882"/>
                  </a:cubicBezTo>
                  <a:cubicBezTo>
                    <a:pt x="414" y="3882"/>
                    <a:pt x="383" y="3909"/>
                    <a:pt x="383" y="3947"/>
                  </a:cubicBezTo>
                  <a:cubicBezTo>
                    <a:pt x="383" y="3993"/>
                    <a:pt x="413" y="4023"/>
                    <a:pt x="459" y="4039"/>
                  </a:cubicBezTo>
                  <a:lnTo>
                    <a:pt x="994" y="4100"/>
                  </a:lnTo>
                  <a:cubicBezTo>
                    <a:pt x="1009" y="4100"/>
                    <a:pt x="1039" y="4100"/>
                    <a:pt x="1055" y="4084"/>
                  </a:cubicBezTo>
                  <a:cubicBezTo>
                    <a:pt x="1070" y="4069"/>
                    <a:pt x="1070" y="4054"/>
                    <a:pt x="1070" y="4023"/>
                  </a:cubicBezTo>
                  <a:lnTo>
                    <a:pt x="1146" y="3504"/>
                  </a:lnTo>
                  <a:cubicBezTo>
                    <a:pt x="1146" y="3474"/>
                    <a:pt x="1116" y="3428"/>
                    <a:pt x="1070" y="3428"/>
                  </a:cubicBezTo>
                  <a:cubicBezTo>
                    <a:pt x="1062" y="3425"/>
                    <a:pt x="1054" y="3424"/>
                    <a:pt x="1047" y="3424"/>
                  </a:cubicBezTo>
                  <a:cubicBezTo>
                    <a:pt x="1014" y="3424"/>
                    <a:pt x="991" y="3451"/>
                    <a:pt x="978" y="3489"/>
                  </a:cubicBezTo>
                  <a:lnTo>
                    <a:pt x="948" y="3825"/>
                  </a:lnTo>
                  <a:cubicBezTo>
                    <a:pt x="169" y="2969"/>
                    <a:pt x="199" y="1641"/>
                    <a:pt x="1024" y="801"/>
                  </a:cubicBezTo>
                  <a:cubicBezTo>
                    <a:pt x="1450" y="384"/>
                    <a:pt x="2018" y="164"/>
                    <a:pt x="2590" y="164"/>
                  </a:cubicBezTo>
                  <a:cubicBezTo>
                    <a:pt x="2920" y="164"/>
                    <a:pt x="3252" y="237"/>
                    <a:pt x="3560" y="388"/>
                  </a:cubicBezTo>
                  <a:cubicBezTo>
                    <a:pt x="3576" y="399"/>
                    <a:pt x="3592" y="404"/>
                    <a:pt x="3607" y="404"/>
                  </a:cubicBezTo>
                  <a:cubicBezTo>
                    <a:pt x="3634" y="404"/>
                    <a:pt x="3657" y="387"/>
                    <a:pt x="3667" y="358"/>
                  </a:cubicBezTo>
                  <a:cubicBezTo>
                    <a:pt x="3682" y="312"/>
                    <a:pt x="3667" y="266"/>
                    <a:pt x="3636" y="251"/>
                  </a:cubicBezTo>
                  <a:cubicBezTo>
                    <a:pt x="3298" y="82"/>
                    <a:pt x="2938" y="0"/>
                    <a:pt x="2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1"/>
            <p:cNvSpPr/>
            <p:nvPr/>
          </p:nvSpPr>
          <p:spPr>
            <a:xfrm>
              <a:off x="7394854" y="1387967"/>
              <a:ext cx="205516" cy="227919"/>
            </a:xfrm>
            <a:custGeom>
              <a:rect b="b" l="l" r="r" t="t"/>
              <a:pathLst>
                <a:path extrusionOk="0" h="4100" w="3697">
                  <a:moveTo>
                    <a:pt x="2704" y="0"/>
                  </a:moveTo>
                  <a:cubicBezTo>
                    <a:pt x="2673" y="0"/>
                    <a:pt x="2658" y="0"/>
                    <a:pt x="2643" y="15"/>
                  </a:cubicBezTo>
                  <a:cubicBezTo>
                    <a:pt x="2628" y="31"/>
                    <a:pt x="2612" y="46"/>
                    <a:pt x="2612" y="61"/>
                  </a:cubicBezTo>
                  <a:lnTo>
                    <a:pt x="2551" y="596"/>
                  </a:lnTo>
                  <a:cubicBezTo>
                    <a:pt x="2551" y="626"/>
                    <a:pt x="2582" y="672"/>
                    <a:pt x="2628" y="672"/>
                  </a:cubicBezTo>
                  <a:cubicBezTo>
                    <a:pt x="2633" y="675"/>
                    <a:pt x="2639" y="676"/>
                    <a:pt x="2645" y="676"/>
                  </a:cubicBezTo>
                  <a:cubicBezTo>
                    <a:pt x="2673" y="676"/>
                    <a:pt x="2704" y="649"/>
                    <a:pt x="2704" y="611"/>
                  </a:cubicBezTo>
                  <a:lnTo>
                    <a:pt x="2750" y="275"/>
                  </a:lnTo>
                  <a:lnTo>
                    <a:pt x="2750" y="275"/>
                  </a:lnTo>
                  <a:cubicBezTo>
                    <a:pt x="3514" y="1130"/>
                    <a:pt x="3498" y="2459"/>
                    <a:pt x="2658" y="3284"/>
                  </a:cubicBezTo>
                  <a:cubicBezTo>
                    <a:pt x="2240" y="3712"/>
                    <a:pt x="1674" y="3935"/>
                    <a:pt x="1098" y="3935"/>
                  </a:cubicBezTo>
                  <a:cubicBezTo>
                    <a:pt x="768" y="3935"/>
                    <a:pt x="434" y="3862"/>
                    <a:pt x="123" y="3712"/>
                  </a:cubicBezTo>
                  <a:cubicBezTo>
                    <a:pt x="112" y="3701"/>
                    <a:pt x="99" y="3696"/>
                    <a:pt x="86" y="3696"/>
                  </a:cubicBezTo>
                  <a:cubicBezTo>
                    <a:pt x="63" y="3696"/>
                    <a:pt x="41" y="3713"/>
                    <a:pt x="31" y="3742"/>
                  </a:cubicBezTo>
                  <a:cubicBezTo>
                    <a:pt x="0" y="3788"/>
                    <a:pt x="16" y="3834"/>
                    <a:pt x="62" y="3849"/>
                  </a:cubicBezTo>
                  <a:cubicBezTo>
                    <a:pt x="394" y="4018"/>
                    <a:pt x="753" y="4100"/>
                    <a:pt x="1110" y="4100"/>
                  </a:cubicBezTo>
                  <a:cubicBezTo>
                    <a:pt x="1721" y="4100"/>
                    <a:pt x="2327" y="3860"/>
                    <a:pt x="2780" y="3406"/>
                  </a:cubicBezTo>
                  <a:cubicBezTo>
                    <a:pt x="3666" y="2520"/>
                    <a:pt x="3697" y="1100"/>
                    <a:pt x="2872" y="183"/>
                  </a:cubicBezTo>
                  <a:lnTo>
                    <a:pt x="2872" y="183"/>
                  </a:lnTo>
                  <a:lnTo>
                    <a:pt x="3223" y="214"/>
                  </a:lnTo>
                  <a:cubicBezTo>
                    <a:pt x="3231" y="217"/>
                    <a:pt x="3239" y="218"/>
                    <a:pt x="3246" y="218"/>
                  </a:cubicBezTo>
                  <a:cubicBezTo>
                    <a:pt x="3280" y="218"/>
                    <a:pt x="3302" y="191"/>
                    <a:pt x="3315" y="153"/>
                  </a:cubicBezTo>
                  <a:cubicBezTo>
                    <a:pt x="3315" y="107"/>
                    <a:pt x="3284" y="61"/>
                    <a:pt x="3239" y="61"/>
                  </a:cubicBezTo>
                  <a:lnTo>
                    <a:pt x="2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1"/>
            <p:cNvSpPr/>
            <p:nvPr/>
          </p:nvSpPr>
          <p:spPr>
            <a:xfrm>
              <a:off x="7087610" y="1813454"/>
              <a:ext cx="838130" cy="51810"/>
            </a:xfrm>
            <a:custGeom>
              <a:rect b="b" l="l" r="r" t="t"/>
              <a:pathLst>
                <a:path extrusionOk="0" h="932" w="15077">
                  <a:moveTo>
                    <a:pt x="459" y="0"/>
                  </a:moveTo>
                  <a:cubicBezTo>
                    <a:pt x="199" y="0"/>
                    <a:pt x="1" y="214"/>
                    <a:pt x="1" y="474"/>
                  </a:cubicBezTo>
                  <a:cubicBezTo>
                    <a:pt x="1" y="733"/>
                    <a:pt x="199" y="932"/>
                    <a:pt x="459" y="932"/>
                  </a:cubicBezTo>
                  <a:lnTo>
                    <a:pt x="14603" y="932"/>
                  </a:lnTo>
                  <a:cubicBezTo>
                    <a:pt x="14862" y="932"/>
                    <a:pt x="15076" y="733"/>
                    <a:pt x="15076" y="474"/>
                  </a:cubicBezTo>
                  <a:cubicBezTo>
                    <a:pt x="15076" y="214"/>
                    <a:pt x="14862" y="0"/>
                    <a:pt x="14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1"/>
            <p:cNvSpPr/>
            <p:nvPr/>
          </p:nvSpPr>
          <p:spPr>
            <a:xfrm>
              <a:off x="7087610" y="1926358"/>
              <a:ext cx="557067" cy="51865"/>
            </a:xfrm>
            <a:custGeom>
              <a:rect b="b" l="l" r="r" t="t"/>
              <a:pathLst>
                <a:path extrusionOk="0" h="933" w="10021">
                  <a:moveTo>
                    <a:pt x="459" y="1"/>
                  </a:moveTo>
                  <a:cubicBezTo>
                    <a:pt x="199" y="1"/>
                    <a:pt x="1" y="215"/>
                    <a:pt x="1" y="474"/>
                  </a:cubicBezTo>
                  <a:cubicBezTo>
                    <a:pt x="1" y="719"/>
                    <a:pt x="199" y="932"/>
                    <a:pt x="459" y="932"/>
                  </a:cubicBezTo>
                  <a:lnTo>
                    <a:pt x="9562" y="932"/>
                  </a:lnTo>
                  <a:cubicBezTo>
                    <a:pt x="9807" y="932"/>
                    <a:pt x="10020" y="719"/>
                    <a:pt x="10020" y="474"/>
                  </a:cubicBezTo>
                  <a:cubicBezTo>
                    <a:pt x="10020" y="215"/>
                    <a:pt x="9807" y="1"/>
                    <a:pt x="9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1"/>
            <p:cNvSpPr/>
            <p:nvPr/>
          </p:nvSpPr>
          <p:spPr>
            <a:xfrm>
              <a:off x="7087610" y="2047766"/>
              <a:ext cx="557067" cy="51865"/>
            </a:xfrm>
            <a:custGeom>
              <a:rect b="b" l="l" r="r" t="t"/>
              <a:pathLst>
                <a:path extrusionOk="0" h="933" w="10021">
                  <a:moveTo>
                    <a:pt x="459" y="1"/>
                  </a:moveTo>
                  <a:cubicBezTo>
                    <a:pt x="199" y="1"/>
                    <a:pt x="1" y="199"/>
                    <a:pt x="1" y="459"/>
                  </a:cubicBezTo>
                  <a:cubicBezTo>
                    <a:pt x="1" y="719"/>
                    <a:pt x="199" y="933"/>
                    <a:pt x="459" y="933"/>
                  </a:cubicBezTo>
                  <a:lnTo>
                    <a:pt x="9562" y="933"/>
                  </a:lnTo>
                  <a:cubicBezTo>
                    <a:pt x="9807" y="933"/>
                    <a:pt x="10020" y="719"/>
                    <a:pt x="10020" y="459"/>
                  </a:cubicBezTo>
                  <a:cubicBezTo>
                    <a:pt x="10020" y="199"/>
                    <a:pt x="9807" y="1"/>
                    <a:pt x="9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1"/>
            <p:cNvSpPr/>
            <p:nvPr/>
          </p:nvSpPr>
          <p:spPr>
            <a:xfrm>
              <a:off x="5337524" y="1363340"/>
              <a:ext cx="461063" cy="51810"/>
            </a:xfrm>
            <a:custGeom>
              <a:rect b="b" l="l" r="r" t="t"/>
              <a:pathLst>
                <a:path extrusionOk="0" h="932" w="8294">
                  <a:moveTo>
                    <a:pt x="474" y="0"/>
                  </a:moveTo>
                  <a:cubicBezTo>
                    <a:pt x="214" y="0"/>
                    <a:pt x="0" y="199"/>
                    <a:pt x="0" y="458"/>
                  </a:cubicBezTo>
                  <a:cubicBezTo>
                    <a:pt x="0" y="718"/>
                    <a:pt x="214" y="932"/>
                    <a:pt x="474" y="932"/>
                  </a:cubicBezTo>
                  <a:lnTo>
                    <a:pt x="7820" y="932"/>
                  </a:lnTo>
                  <a:cubicBezTo>
                    <a:pt x="8080" y="932"/>
                    <a:pt x="8294" y="718"/>
                    <a:pt x="8294" y="458"/>
                  </a:cubicBezTo>
                  <a:cubicBezTo>
                    <a:pt x="8294" y="199"/>
                    <a:pt x="8080" y="0"/>
                    <a:pt x="7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1"/>
            <p:cNvSpPr/>
            <p:nvPr/>
          </p:nvSpPr>
          <p:spPr>
            <a:xfrm>
              <a:off x="5337524" y="1475410"/>
              <a:ext cx="306579" cy="51865"/>
            </a:xfrm>
            <a:custGeom>
              <a:rect b="b" l="l" r="r" t="t"/>
              <a:pathLst>
                <a:path extrusionOk="0" h="933" w="5515">
                  <a:moveTo>
                    <a:pt x="474" y="0"/>
                  </a:moveTo>
                  <a:cubicBezTo>
                    <a:pt x="214" y="0"/>
                    <a:pt x="0" y="214"/>
                    <a:pt x="0" y="474"/>
                  </a:cubicBezTo>
                  <a:cubicBezTo>
                    <a:pt x="0" y="734"/>
                    <a:pt x="214" y="932"/>
                    <a:pt x="474" y="932"/>
                  </a:cubicBezTo>
                  <a:lnTo>
                    <a:pt x="5041" y="932"/>
                  </a:lnTo>
                  <a:cubicBezTo>
                    <a:pt x="5300" y="932"/>
                    <a:pt x="5514" y="734"/>
                    <a:pt x="5514" y="474"/>
                  </a:cubicBezTo>
                  <a:cubicBezTo>
                    <a:pt x="5514" y="214"/>
                    <a:pt x="5300" y="0"/>
                    <a:pt x="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1"/>
            <p:cNvSpPr/>
            <p:nvPr/>
          </p:nvSpPr>
          <p:spPr>
            <a:xfrm>
              <a:off x="5337524" y="1596818"/>
              <a:ext cx="306579" cy="51865"/>
            </a:xfrm>
            <a:custGeom>
              <a:rect b="b" l="l" r="r" t="t"/>
              <a:pathLst>
                <a:path extrusionOk="0" h="933" w="5515">
                  <a:moveTo>
                    <a:pt x="474" y="1"/>
                  </a:moveTo>
                  <a:cubicBezTo>
                    <a:pt x="214" y="1"/>
                    <a:pt x="0" y="214"/>
                    <a:pt x="0" y="459"/>
                  </a:cubicBezTo>
                  <a:cubicBezTo>
                    <a:pt x="0" y="718"/>
                    <a:pt x="214" y="932"/>
                    <a:pt x="474" y="932"/>
                  </a:cubicBezTo>
                  <a:lnTo>
                    <a:pt x="5041" y="932"/>
                  </a:lnTo>
                  <a:cubicBezTo>
                    <a:pt x="5300" y="932"/>
                    <a:pt x="5514" y="718"/>
                    <a:pt x="5514" y="459"/>
                  </a:cubicBezTo>
                  <a:cubicBezTo>
                    <a:pt x="5514" y="214"/>
                    <a:pt x="5300" y="1"/>
                    <a:pt x="5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1"/>
            <p:cNvSpPr/>
            <p:nvPr/>
          </p:nvSpPr>
          <p:spPr>
            <a:xfrm>
              <a:off x="6921364" y="2297208"/>
              <a:ext cx="817052" cy="762158"/>
            </a:xfrm>
            <a:custGeom>
              <a:rect b="b" l="l" r="r" t="t"/>
              <a:pathLst>
                <a:path extrusionOk="0" h="17383" w="18635">
                  <a:moveTo>
                    <a:pt x="0" y="0"/>
                  </a:moveTo>
                  <a:lnTo>
                    <a:pt x="0" y="17382"/>
                  </a:lnTo>
                  <a:lnTo>
                    <a:pt x="18635" y="17382"/>
                  </a:lnTo>
                  <a:lnTo>
                    <a:pt x="1863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1"/>
            <p:cNvSpPr/>
            <p:nvPr/>
          </p:nvSpPr>
          <p:spPr>
            <a:xfrm>
              <a:off x="6921364" y="2297208"/>
              <a:ext cx="817052" cy="80412"/>
            </a:xfrm>
            <a:custGeom>
              <a:rect b="b" l="l" r="r" t="t"/>
              <a:pathLst>
                <a:path extrusionOk="0" h="1834" w="18635">
                  <a:moveTo>
                    <a:pt x="0" y="0"/>
                  </a:moveTo>
                  <a:lnTo>
                    <a:pt x="0" y="1833"/>
                  </a:lnTo>
                  <a:lnTo>
                    <a:pt x="18635" y="1833"/>
                  </a:lnTo>
                  <a:lnTo>
                    <a:pt x="186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1"/>
            <p:cNvSpPr/>
            <p:nvPr/>
          </p:nvSpPr>
          <p:spPr>
            <a:xfrm>
              <a:off x="7532125" y="2323296"/>
              <a:ext cx="29508" cy="30209"/>
            </a:xfrm>
            <a:custGeom>
              <a:rect b="b" l="l" r="r" t="t"/>
              <a:pathLst>
                <a:path extrusionOk="0" h="689" w="673">
                  <a:moveTo>
                    <a:pt x="336" y="1"/>
                  </a:moveTo>
                  <a:cubicBezTo>
                    <a:pt x="153" y="1"/>
                    <a:pt x="0" y="154"/>
                    <a:pt x="0" y="352"/>
                  </a:cubicBezTo>
                  <a:cubicBezTo>
                    <a:pt x="0" y="536"/>
                    <a:pt x="153" y="688"/>
                    <a:pt x="336" y="688"/>
                  </a:cubicBezTo>
                  <a:cubicBezTo>
                    <a:pt x="520" y="688"/>
                    <a:pt x="672" y="536"/>
                    <a:pt x="672" y="352"/>
                  </a:cubicBezTo>
                  <a:cubicBezTo>
                    <a:pt x="672" y="154"/>
                    <a:pt x="520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1"/>
            <p:cNvSpPr/>
            <p:nvPr/>
          </p:nvSpPr>
          <p:spPr>
            <a:xfrm>
              <a:off x="7593727" y="2323296"/>
              <a:ext cx="29508" cy="30209"/>
            </a:xfrm>
            <a:custGeom>
              <a:rect b="b" l="l" r="r" t="t"/>
              <a:pathLst>
                <a:path extrusionOk="0" h="689" w="673">
                  <a:moveTo>
                    <a:pt x="337" y="1"/>
                  </a:moveTo>
                  <a:cubicBezTo>
                    <a:pt x="153" y="1"/>
                    <a:pt x="1" y="154"/>
                    <a:pt x="1" y="352"/>
                  </a:cubicBezTo>
                  <a:cubicBezTo>
                    <a:pt x="1" y="536"/>
                    <a:pt x="153" y="688"/>
                    <a:pt x="337" y="688"/>
                  </a:cubicBezTo>
                  <a:cubicBezTo>
                    <a:pt x="520" y="688"/>
                    <a:pt x="673" y="536"/>
                    <a:pt x="673" y="352"/>
                  </a:cubicBezTo>
                  <a:cubicBezTo>
                    <a:pt x="673" y="154"/>
                    <a:pt x="520" y="16"/>
                    <a:pt x="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1"/>
            <p:cNvSpPr/>
            <p:nvPr/>
          </p:nvSpPr>
          <p:spPr>
            <a:xfrm>
              <a:off x="7651339" y="2325313"/>
              <a:ext cx="29508" cy="29508"/>
            </a:xfrm>
            <a:custGeom>
              <a:rect b="b" l="l" r="r" t="t"/>
              <a:pathLst>
                <a:path extrusionOk="0" h="673" w="673">
                  <a:moveTo>
                    <a:pt x="336" y="1"/>
                  </a:moveTo>
                  <a:cubicBezTo>
                    <a:pt x="138" y="1"/>
                    <a:pt x="0" y="153"/>
                    <a:pt x="0" y="337"/>
                  </a:cubicBezTo>
                  <a:cubicBezTo>
                    <a:pt x="0" y="520"/>
                    <a:pt x="138" y="673"/>
                    <a:pt x="336" y="673"/>
                  </a:cubicBezTo>
                  <a:cubicBezTo>
                    <a:pt x="519" y="673"/>
                    <a:pt x="672" y="520"/>
                    <a:pt x="672" y="337"/>
                  </a:cubicBezTo>
                  <a:cubicBezTo>
                    <a:pt x="672" y="153"/>
                    <a:pt x="519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1"/>
            <p:cNvSpPr/>
            <p:nvPr/>
          </p:nvSpPr>
          <p:spPr>
            <a:xfrm>
              <a:off x="7066666" y="2452551"/>
              <a:ext cx="115926" cy="10084"/>
            </a:xfrm>
            <a:custGeom>
              <a:rect b="b" l="l" r="r" t="t"/>
              <a:pathLst>
                <a:path extrusionOk="0" h="230" w="2644">
                  <a:moveTo>
                    <a:pt x="1" y="1"/>
                  </a:moveTo>
                  <a:lnTo>
                    <a:pt x="1" y="230"/>
                  </a:lnTo>
                  <a:lnTo>
                    <a:pt x="2643" y="230"/>
                  </a:lnTo>
                  <a:lnTo>
                    <a:pt x="26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1"/>
            <p:cNvSpPr/>
            <p:nvPr/>
          </p:nvSpPr>
          <p:spPr>
            <a:xfrm>
              <a:off x="7202629" y="2452551"/>
              <a:ext cx="115882" cy="10084"/>
            </a:xfrm>
            <a:custGeom>
              <a:rect b="b" l="l" r="r" t="t"/>
              <a:pathLst>
                <a:path extrusionOk="0" h="230" w="2643">
                  <a:moveTo>
                    <a:pt x="0" y="1"/>
                  </a:moveTo>
                  <a:lnTo>
                    <a:pt x="0" y="230"/>
                  </a:lnTo>
                  <a:lnTo>
                    <a:pt x="2643" y="230"/>
                  </a:lnTo>
                  <a:lnTo>
                    <a:pt x="26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1"/>
            <p:cNvSpPr/>
            <p:nvPr/>
          </p:nvSpPr>
          <p:spPr>
            <a:xfrm>
              <a:off x="7102181" y="2505472"/>
              <a:ext cx="179501" cy="9427"/>
            </a:xfrm>
            <a:custGeom>
              <a:rect b="b" l="l" r="r" t="t"/>
              <a:pathLst>
                <a:path extrusionOk="0" h="215" w="4094">
                  <a:moveTo>
                    <a:pt x="0" y="0"/>
                  </a:moveTo>
                  <a:lnTo>
                    <a:pt x="0" y="214"/>
                  </a:lnTo>
                  <a:lnTo>
                    <a:pt x="4094" y="214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1"/>
            <p:cNvSpPr/>
            <p:nvPr/>
          </p:nvSpPr>
          <p:spPr>
            <a:xfrm>
              <a:off x="7311804" y="2505472"/>
              <a:ext cx="91110" cy="9427"/>
            </a:xfrm>
            <a:custGeom>
              <a:rect b="b" l="l" r="r" t="t"/>
              <a:pathLst>
                <a:path extrusionOk="0" h="215" w="2078">
                  <a:moveTo>
                    <a:pt x="0" y="0"/>
                  </a:moveTo>
                  <a:lnTo>
                    <a:pt x="0" y="214"/>
                  </a:lnTo>
                  <a:lnTo>
                    <a:pt x="2077" y="214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1"/>
            <p:cNvSpPr/>
            <p:nvPr/>
          </p:nvSpPr>
          <p:spPr>
            <a:xfrm>
              <a:off x="7164440" y="2557691"/>
              <a:ext cx="79096" cy="9427"/>
            </a:xfrm>
            <a:custGeom>
              <a:rect b="b" l="l" r="r" t="t"/>
              <a:pathLst>
                <a:path extrusionOk="0" h="215" w="1804">
                  <a:moveTo>
                    <a:pt x="1" y="1"/>
                  </a:moveTo>
                  <a:lnTo>
                    <a:pt x="1" y="215"/>
                  </a:lnTo>
                  <a:lnTo>
                    <a:pt x="1803" y="215"/>
                  </a:lnTo>
                  <a:lnTo>
                    <a:pt x="18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1"/>
            <p:cNvSpPr/>
            <p:nvPr/>
          </p:nvSpPr>
          <p:spPr>
            <a:xfrm>
              <a:off x="7289004" y="2557691"/>
              <a:ext cx="261229" cy="9427"/>
            </a:xfrm>
            <a:custGeom>
              <a:rect b="b" l="l" r="r" t="t"/>
              <a:pathLst>
                <a:path extrusionOk="0" h="215" w="5958">
                  <a:moveTo>
                    <a:pt x="1" y="1"/>
                  </a:moveTo>
                  <a:lnTo>
                    <a:pt x="1" y="215"/>
                  </a:lnTo>
                  <a:lnTo>
                    <a:pt x="5958" y="21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1"/>
            <p:cNvSpPr/>
            <p:nvPr/>
          </p:nvSpPr>
          <p:spPr>
            <a:xfrm>
              <a:off x="7226043" y="2609955"/>
              <a:ext cx="298760" cy="9427"/>
            </a:xfrm>
            <a:custGeom>
              <a:rect b="b" l="l" r="r" t="t"/>
              <a:pathLst>
                <a:path extrusionOk="0" h="215" w="6814">
                  <a:moveTo>
                    <a:pt x="1" y="0"/>
                  </a:moveTo>
                  <a:lnTo>
                    <a:pt x="1" y="214"/>
                  </a:lnTo>
                  <a:lnTo>
                    <a:pt x="6813" y="214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1"/>
            <p:cNvSpPr/>
            <p:nvPr/>
          </p:nvSpPr>
          <p:spPr>
            <a:xfrm>
              <a:off x="7151068" y="2662174"/>
              <a:ext cx="92469" cy="10084"/>
            </a:xfrm>
            <a:custGeom>
              <a:rect b="b" l="l" r="r" t="t"/>
              <a:pathLst>
                <a:path extrusionOk="0" h="230" w="2109">
                  <a:moveTo>
                    <a:pt x="0" y="1"/>
                  </a:moveTo>
                  <a:lnTo>
                    <a:pt x="0" y="230"/>
                  </a:lnTo>
                  <a:lnTo>
                    <a:pt x="2108" y="230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1"/>
            <p:cNvSpPr/>
            <p:nvPr/>
          </p:nvSpPr>
          <p:spPr>
            <a:xfrm>
              <a:off x="7282340" y="2662174"/>
              <a:ext cx="91768" cy="10084"/>
            </a:xfrm>
            <a:custGeom>
              <a:rect b="b" l="l" r="r" t="t"/>
              <a:pathLst>
                <a:path extrusionOk="0" h="230" w="2093">
                  <a:moveTo>
                    <a:pt x="0" y="1"/>
                  </a:moveTo>
                  <a:lnTo>
                    <a:pt x="0" y="230"/>
                  </a:lnTo>
                  <a:lnTo>
                    <a:pt x="2093" y="230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1"/>
            <p:cNvSpPr/>
            <p:nvPr/>
          </p:nvSpPr>
          <p:spPr>
            <a:xfrm>
              <a:off x="7066666" y="2934057"/>
              <a:ext cx="133990" cy="9427"/>
            </a:xfrm>
            <a:custGeom>
              <a:rect b="b" l="l" r="r" t="t"/>
              <a:pathLst>
                <a:path extrusionOk="0" h="215" w="3056">
                  <a:moveTo>
                    <a:pt x="1" y="1"/>
                  </a:moveTo>
                  <a:lnTo>
                    <a:pt x="1" y="215"/>
                  </a:lnTo>
                  <a:lnTo>
                    <a:pt x="3056" y="215"/>
                  </a:lnTo>
                  <a:lnTo>
                    <a:pt x="30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1"/>
            <p:cNvSpPr/>
            <p:nvPr/>
          </p:nvSpPr>
          <p:spPr>
            <a:xfrm>
              <a:off x="7247483" y="2934057"/>
              <a:ext cx="133333" cy="9427"/>
            </a:xfrm>
            <a:custGeom>
              <a:rect b="b" l="l" r="r" t="t"/>
              <a:pathLst>
                <a:path extrusionOk="0" h="215" w="3041">
                  <a:moveTo>
                    <a:pt x="1" y="1"/>
                  </a:moveTo>
                  <a:lnTo>
                    <a:pt x="1" y="215"/>
                  </a:lnTo>
                  <a:lnTo>
                    <a:pt x="3040" y="215"/>
                  </a:lnTo>
                  <a:lnTo>
                    <a:pt x="3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1"/>
            <p:cNvSpPr/>
            <p:nvPr/>
          </p:nvSpPr>
          <p:spPr>
            <a:xfrm>
              <a:off x="7422951" y="2934057"/>
              <a:ext cx="133990" cy="9427"/>
            </a:xfrm>
            <a:custGeom>
              <a:rect b="b" l="l" r="r" t="t"/>
              <a:pathLst>
                <a:path extrusionOk="0" h="215" w="3056">
                  <a:moveTo>
                    <a:pt x="1" y="1"/>
                  </a:moveTo>
                  <a:lnTo>
                    <a:pt x="1" y="215"/>
                  </a:lnTo>
                  <a:lnTo>
                    <a:pt x="3055" y="215"/>
                  </a:lnTo>
                  <a:lnTo>
                    <a:pt x="30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1"/>
            <p:cNvSpPr/>
            <p:nvPr/>
          </p:nvSpPr>
          <p:spPr>
            <a:xfrm>
              <a:off x="7102181" y="2881838"/>
              <a:ext cx="261886" cy="9427"/>
            </a:xfrm>
            <a:custGeom>
              <a:rect b="b" l="l" r="r" t="t"/>
              <a:pathLst>
                <a:path extrusionOk="0" h="215" w="5973">
                  <a:moveTo>
                    <a:pt x="0" y="1"/>
                  </a:moveTo>
                  <a:lnTo>
                    <a:pt x="0" y="214"/>
                  </a:lnTo>
                  <a:lnTo>
                    <a:pt x="5972" y="214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1"/>
            <p:cNvSpPr/>
            <p:nvPr/>
          </p:nvSpPr>
          <p:spPr>
            <a:xfrm>
              <a:off x="7404886" y="2881838"/>
              <a:ext cx="261229" cy="9427"/>
            </a:xfrm>
            <a:custGeom>
              <a:rect b="b" l="l" r="r" t="t"/>
              <a:pathLst>
                <a:path extrusionOk="0" h="215" w="5958">
                  <a:moveTo>
                    <a:pt x="0" y="1"/>
                  </a:moveTo>
                  <a:lnTo>
                    <a:pt x="0" y="214"/>
                  </a:lnTo>
                  <a:lnTo>
                    <a:pt x="5957" y="214"/>
                  </a:lnTo>
                  <a:lnTo>
                    <a:pt x="59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1"/>
            <p:cNvSpPr/>
            <p:nvPr/>
          </p:nvSpPr>
          <p:spPr>
            <a:xfrm>
              <a:off x="7164440" y="2828917"/>
              <a:ext cx="259913" cy="10128"/>
            </a:xfrm>
            <a:custGeom>
              <a:rect b="b" l="l" r="r" t="t"/>
              <a:pathLst>
                <a:path extrusionOk="0" h="231" w="5928">
                  <a:moveTo>
                    <a:pt x="1" y="1"/>
                  </a:moveTo>
                  <a:lnTo>
                    <a:pt x="1" y="230"/>
                  </a:lnTo>
                  <a:lnTo>
                    <a:pt x="5927" y="230"/>
                  </a:lnTo>
                  <a:lnTo>
                    <a:pt x="59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1"/>
            <p:cNvSpPr/>
            <p:nvPr/>
          </p:nvSpPr>
          <p:spPr>
            <a:xfrm>
              <a:off x="7446408" y="2828917"/>
              <a:ext cx="72344" cy="10128"/>
            </a:xfrm>
            <a:custGeom>
              <a:rect b="b" l="l" r="r" t="t"/>
              <a:pathLst>
                <a:path extrusionOk="0" h="231" w="1650">
                  <a:moveTo>
                    <a:pt x="0" y="1"/>
                  </a:moveTo>
                  <a:lnTo>
                    <a:pt x="0" y="230"/>
                  </a:lnTo>
                  <a:lnTo>
                    <a:pt x="1650" y="230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1"/>
            <p:cNvSpPr/>
            <p:nvPr/>
          </p:nvSpPr>
          <p:spPr>
            <a:xfrm>
              <a:off x="7147692" y="2776697"/>
              <a:ext cx="97818" cy="10084"/>
            </a:xfrm>
            <a:custGeom>
              <a:rect b="b" l="l" r="r" t="t"/>
              <a:pathLst>
                <a:path extrusionOk="0" h="230" w="2231">
                  <a:moveTo>
                    <a:pt x="1" y="1"/>
                  </a:moveTo>
                  <a:lnTo>
                    <a:pt x="1" y="230"/>
                  </a:lnTo>
                  <a:lnTo>
                    <a:pt x="2231" y="230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1"/>
            <p:cNvSpPr/>
            <p:nvPr/>
          </p:nvSpPr>
          <p:spPr>
            <a:xfrm>
              <a:off x="7297072" y="2776697"/>
              <a:ext cx="97818" cy="10084"/>
            </a:xfrm>
            <a:custGeom>
              <a:rect b="b" l="l" r="r" t="t"/>
              <a:pathLst>
                <a:path extrusionOk="0" h="230" w="2231">
                  <a:moveTo>
                    <a:pt x="0" y="1"/>
                  </a:moveTo>
                  <a:lnTo>
                    <a:pt x="0" y="230"/>
                  </a:lnTo>
                  <a:lnTo>
                    <a:pt x="2230" y="230"/>
                  </a:lnTo>
                  <a:lnTo>
                    <a:pt x="22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1"/>
            <p:cNvSpPr/>
            <p:nvPr/>
          </p:nvSpPr>
          <p:spPr>
            <a:xfrm>
              <a:off x="7457764" y="2776697"/>
              <a:ext cx="97818" cy="10084"/>
            </a:xfrm>
            <a:custGeom>
              <a:rect b="b" l="l" r="r" t="t"/>
              <a:pathLst>
                <a:path extrusionOk="0" h="230" w="2231">
                  <a:moveTo>
                    <a:pt x="1" y="1"/>
                  </a:moveTo>
                  <a:lnTo>
                    <a:pt x="1" y="230"/>
                  </a:lnTo>
                  <a:lnTo>
                    <a:pt x="2231" y="230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1"/>
            <p:cNvSpPr/>
            <p:nvPr/>
          </p:nvSpPr>
          <p:spPr>
            <a:xfrm>
              <a:off x="7260899" y="2724478"/>
              <a:ext cx="137323" cy="10084"/>
            </a:xfrm>
            <a:custGeom>
              <a:rect b="b" l="l" r="r" t="t"/>
              <a:pathLst>
                <a:path extrusionOk="0" h="230" w="3132">
                  <a:moveTo>
                    <a:pt x="0" y="0"/>
                  </a:moveTo>
                  <a:lnTo>
                    <a:pt x="0" y="229"/>
                  </a:lnTo>
                  <a:lnTo>
                    <a:pt x="3131" y="229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1"/>
            <p:cNvSpPr/>
            <p:nvPr/>
          </p:nvSpPr>
          <p:spPr>
            <a:xfrm>
              <a:off x="7072717" y="2724478"/>
              <a:ext cx="136665" cy="10084"/>
            </a:xfrm>
            <a:custGeom>
              <a:rect b="b" l="l" r="r" t="t"/>
              <a:pathLst>
                <a:path extrusionOk="0" h="230" w="3117">
                  <a:moveTo>
                    <a:pt x="0" y="0"/>
                  </a:moveTo>
                  <a:lnTo>
                    <a:pt x="0" y="229"/>
                  </a:lnTo>
                  <a:lnTo>
                    <a:pt x="3116" y="229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1"/>
            <p:cNvSpPr/>
            <p:nvPr/>
          </p:nvSpPr>
          <p:spPr>
            <a:xfrm>
              <a:off x="6990990" y="2443168"/>
              <a:ext cx="12759" cy="12803"/>
            </a:xfrm>
            <a:custGeom>
              <a:rect b="b" l="l" r="r" t="t"/>
              <a:pathLst>
                <a:path extrusionOk="0" h="292" w="291">
                  <a:moveTo>
                    <a:pt x="1" y="1"/>
                  </a:moveTo>
                  <a:lnTo>
                    <a:pt x="1" y="291"/>
                  </a:lnTo>
                  <a:lnTo>
                    <a:pt x="291" y="291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1"/>
            <p:cNvSpPr/>
            <p:nvPr/>
          </p:nvSpPr>
          <p:spPr>
            <a:xfrm>
              <a:off x="6990990" y="2494072"/>
              <a:ext cx="12759" cy="405873"/>
            </a:xfrm>
            <a:custGeom>
              <a:rect b="b" l="l" r="r" t="t"/>
              <a:pathLst>
                <a:path extrusionOk="0" h="9257" w="291">
                  <a:moveTo>
                    <a:pt x="1" y="1"/>
                  </a:moveTo>
                  <a:lnTo>
                    <a:pt x="1" y="581"/>
                  </a:lnTo>
                  <a:lnTo>
                    <a:pt x="291" y="581"/>
                  </a:lnTo>
                  <a:lnTo>
                    <a:pt x="291" y="1"/>
                  </a:lnTo>
                  <a:close/>
                  <a:moveTo>
                    <a:pt x="1" y="1452"/>
                  </a:moveTo>
                  <a:lnTo>
                    <a:pt x="1" y="2017"/>
                  </a:lnTo>
                  <a:lnTo>
                    <a:pt x="291" y="2017"/>
                  </a:lnTo>
                  <a:lnTo>
                    <a:pt x="291" y="1452"/>
                  </a:lnTo>
                  <a:close/>
                  <a:moveTo>
                    <a:pt x="1" y="2888"/>
                  </a:moveTo>
                  <a:lnTo>
                    <a:pt x="1" y="3468"/>
                  </a:lnTo>
                  <a:lnTo>
                    <a:pt x="291" y="3468"/>
                  </a:lnTo>
                  <a:lnTo>
                    <a:pt x="291" y="2888"/>
                  </a:lnTo>
                  <a:close/>
                  <a:moveTo>
                    <a:pt x="1" y="4339"/>
                  </a:moveTo>
                  <a:lnTo>
                    <a:pt x="1" y="4919"/>
                  </a:lnTo>
                  <a:lnTo>
                    <a:pt x="291" y="4919"/>
                  </a:lnTo>
                  <a:lnTo>
                    <a:pt x="291" y="4339"/>
                  </a:lnTo>
                  <a:close/>
                  <a:moveTo>
                    <a:pt x="1" y="5790"/>
                  </a:moveTo>
                  <a:lnTo>
                    <a:pt x="1" y="6370"/>
                  </a:lnTo>
                  <a:lnTo>
                    <a:pt x="291" y="6370"/>
                  </a:lnTo>
                  <a:lnTo>
                    <a:pt x="291" y="5790"/>
                  </a:lnTo>
                  <a:close/>
                  <a:moveTo>
                    <a:pt x="1" y="7241"/>
                  </a:moveTo>
                  <a:lnTo>
                    <a:pt x="1" y="7806"/>
                  </a:lnTo>
                  <a:lnTo>
                    <a:pt x="291" y="7806"/>
                  </a:lnTo>
                  <a:lnTo>
                    <a:pt x="291" y="7241"/>
                  </a:lnTo>
                  <a:close/>
                  <a:moveTo>
                    <a:pt x="1" y="8677"/>
                  </a:moveTo>
                  <a:lnTo>
                    <a:pt x="1" y="9257"/>
                  </a:lnTo>
                  <a:lnTo>
                    <a:pt x="291" y="9257"/>
                  </a:lnTo>
                  <a:lnTo>
                    <a:pt x="291" y="86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1"/>
            <p:cNvSpPr/>
            <p:nvPr/>
          </p:nvSpPr>
          <p:spPr>
            <a:xfrm>
              <a:off x="6990990" y="2938091"/>
              <a:ext cx="12759" cy="12759"/>
            </a:xfrm>
            <a:custGeom>
              <a:rect b="b" l="l" r="r" t="t"/>
              <a:pathLst>
                <a:path extrusionOk="0" h="291" w="291">
                  <a:moveTo>
                    <a:pt x="1" y="1"/>
                  </a:moveTo>
                  <a:lnTo>
                    <a:pt x="1" y="291"/>
                  </a:lnTo>
                  <a:lnTo>
                    <a:pt x="291" y="291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1"/>
            <p:cNvSpPr/>
            <p:nvPr/>
          </p:nvSpPr>
          <p:spPr>
            <a:xfrm>
              <a:off x="5813664" y="2135113"/>
              <a:ext cx="672407" cy="414598"/>
            </a:xfrm>
            <a:custGeom>
              <a:rect b="b" l="l" r="r" t="t"/>
              <a:pathLst>
                <a:path extrusionOk="0" h="9456" w="15336">
                  <a:moveTo>
                    <a:pt x="1" y="1"/>
                  </a:moveTo>
                  <a:lnTo>
                    <a:pt x="1" y="9456"/>
                  </a:lnTo>
                  <a:lnTo>
                    <a:pt x="15336" y="9456"/>
                  </a:lnTo>
                  <a:lnTo>
                    <a:pt x="15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1"/>
            <p:cNvSpPr/>
            <p:nvPr/>
          </p:nvSpPr>
          <p:spPr>
            <a:xfrm>
              <a:off x="5968349" y="2278443"/>
              <a:ext cx="106543" cy="115882"/>
            </a:xfrm>
            <a:custGeom>
              <a:rect b="b" l="l" r="r" t="t"/>
              <a:pathLst>
                <a:path extrusionOk="0" h="2643" w="2430">
                  <a:moveTo>
                    <a:pt x="2185" y="1"/>
                  </a:moveTo>
                  <a:lnTo>
                    <a:pt x="1" y="978"/>
                  </a:lnTo>
                  <a:lnTo>
                    <a:pt x="1" y="1665"/>
                  </a:lnTo>
                  <a:lnTo>
                    <a:pt x="2185" y="2643"/>
                  </a:lnTo>
                  <a:lnTo>
                    <a:pt x="2430" y="2078"/>
                  </a:lnTo>
                  <a:lnTo>
                    <a:pt x="597" y="1314"/>
                  </a:lnTo>
                  <a:lnTo>
                    <a:pt x="2430" y="535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1"/>
            <p:cNvSpPr/>
            <p:nvPr/>
          </p:nvSpPr>
          <p:spPr>
            <a:xfrm>
              <a:off x="6106987" y="2216840"/>
              <a:ext cx="85761" cy="229090"/>
            </a:xfrm>
            <a:custGeom>
              <a:rect b="b" l="l" r="r" t="t"/>
              <a:pathLst>
                <a:path extrusionOk="0" h="5225" w="1956">
                  <a:moveTo>
                    <a:pt x="1330" y="0"/>
                  </a:moveTo>
                  <a:lnTo>
                    <a:pt x="1" y="5087"/>
                  </a:lnTo>
                  <a:lnTo>
                    <a:pt x="627" y="5224"/>
                  </a:lnTo>
                  <a:lnTo>
                    <a:pt x="1956" y="138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1"/>
            <p:cNvSpPr/>
            <p:nvPr/>
          </p:nvSpPr>
          <p:spPr>
            <a:xfrm>
              <a:off x="6225544" y="2278443"/>
              <a:ext cx="105842" cy="115225"/>
            </a:xfrm>
            <a:custGeom>
              <a:rect b="b" l="l" r="r" t="t"/>
              <a:pathLst>
                <a:path extrusionOk="0" h="2628" w="2414">
                  <a:moveTo>
                    <a:pt x="229" y="1"/>
                  </a:moveTo>
                  <a:lnTo>
                    <a:pt x="0" y="535"/>
                  </a:lnTo>
                  <a:lnTo>
                    <a:pt x="1818" y="1314"/>
                  </a:lnTo>
                  <a:lnTo>
                    <a:pt x="0" y="2078"/>
                  </a:lnTo>
                  <a:lnTo>
                    <a:pt x="229" y="2628"/>
                  </a:lnTo>
                  <a:lnTo>
                    <a:pt x="2414" y="1650"/>
                  </a:lnTo>
                  <a:lnTo>
                    <a:pt x="2414" y="978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1"/>
            <p:cNvSpPr/>
            <p:nvPr/>
          </p:nvSpPr>
          <p:spPr>
            <a:xfrm flipH="1">
              <a:off x="6016271" y="2766141"/>
              <a:ext cx="383118" cy="273286"/>
            </a:xfrm>
            <a:custGeom>
              <a:rect b="b" l="l" r="r" t="t"/>
              <a:pathLst>
                <a:path extrusionOk="0" h="6233" w="8738">
                  <a:moveTo>
                    <a:pt x="1" y="1"/>
                  </a:moveTo>
                  <a:lnTo>
                    <a:pt x="1" y="6232"/>
                  </a:lnTo>
                  <a:lnTo>
                    <a:pt x="8737" y="6232"/>
                  </a:lnTo>
                  <a:lnTo>
                    <a:pt x="8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1"/>
            <p:cNvSpPr/>
            <p:nvPr/>
          </p:nvSpPr>
          <p:spPr>
            <a:xfrm flipH="1">
              <a:off x="6239266" y="2807662"/>
              <a:ext cx="52965" cy="190901"/>
            </a:xfrm>
            <a:custGeom>
              <a:rect b="b" l="l" r="r" t="t"/>
              <a:pathLst>
                <a:path extrusionOk="0" h="4354" w="1208">
                  <a:moveTo>
                    <a:pt x="1207" y="1"/>
                  </a:moveTo>
                  <a:cubicBezTo>
                    <a:pt x="489" y="1"/>
                    <a:pt x="291" y="214"/>
                    <a:pt x="291" y="688"/>
                  </a:cubicBezTo>
                  <a:lnTo>
                    <a:pt x="291" y="1589"/>
                  </a:lnTo>
                  <a:cubicBezTo>
                    <a:pt x="291" y="1834"/>
                    <a:pt x="230" y="1940"/>
                    <a:pt x="0" y="1940"/>
                  </a:cubicBezTo>
                  <a:lnTo>
                    <a:pt x="0" y="2414"/>
                  </a:lnTo>
                  <a:cubicBezTo>
                    <a:pt x="230" y="2414"/>
                    <a:pt x="291" y="2506"/>
                    <a:pt x="291" y="2765"/>
                  </a:cubicBezTo>
                  <a:lnTo>
                    <a:pt x="291" y="3651"/>
                  </a:lnTo>
                  <a:cubicBezTo>
                    <a:pt x="291" y="4125"/>
                    <a:pt x="505" y="4354"/>
                    <a:pt x="1207" y="4354"/>
                  </a:cubicBezTo>
                  <a:lnTo>
                    <a:pt x="1207" y="3941"/>
                  </a:lnTo>
                  <a:cubicBezTo>
                    <a:pt x="932" y="3941"/>
                    <a:pt x="825" y="3865"/>
                    <a:pt x="825" y="3651"/>
                  </a:cubicBezTo>
                  <a:lnTo>
                    <a:pt x="825" y="2719"/>
                  </a:lnTo>
                  <a:cubicBezTo>
                    <a:pt x="825" y="2353"/>
                    <a:pt x="673" y="2246"/>
                    <a:pt x="428" y="2170"/>
                  </a:cubicBezTo>
                  <a:cubicBezTo>
                    <a:pt x="688" y="2108"/>
                    <a:pt x="825" y="1986"/>
                    <a:pt x="825" y="1620"/>
                  </a:cubicBezTo>
                  <a:lnTo>
                    <a:pt x="825" y="688"/>
                  </a:lnTo>
                  <a:cubicBezTo>
                    <a:pt x="825" y="474"/>
                    <a:pt x="932" y="398"/>
                    <a:pt x="1207" y="398"/>
                  </a:cubicBezTo>
                  <a:lnTo>
                    <a:pt x="12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1"/>
            <p:cNvSpPr/>
            <p:nvPr/>
          </p:nvSpPr>
          <p:spPr>
            <a:xfrm flipH="1">
              <a:off x="6123428" y="2807004"/>
              <a:ext cx="53622" cy="191559"/>
            </a:xfrm>
            <a:custGeom>
              <a:rect b="b" l="l" r="r" t="t"/>
              <a:pathLst>
                <a:path extrusionOk="0" h="4369" w="1223">
                  <a:moveTo>
                    <a:pt x="1" y="0"/>
                  </a:moveTo>
                  <a:lnTo>
                    <a:pt x="1" y="413"/>
                  </a:lnTo>
                  <a:cubicBezTo>
                    <a:pt x="291" y="413"/>
                    <a:pt x="382" y="489"/>
                    <a:pt x="382" y="703"/>
                  </a:cubicBezTo>
                  <a:lnTo>
                    <a:pt x="382" y="1635"/>
                  </a:lnTo>
                  <a:cubicBezTo>
                    <a:pt x="382" y="2001"/>
                    <a:pt x="535" y="2123"/>
                    <a:pt x="795" y="2185"/>
                  </a:cubicBezTo>
                  <a:cubicBezTo>
                    <a:pt x="535" y="2261"/>
                    <a:pt x="382" y="2368"/>
                    <a:pt x="382" y="2734"/>
                  </a:cubicBezTo>
                  <a:lnTo>
                    <a:pt x="382" y="3666"/>
                  </a:lnTo>
                  <a:cubicBezTo>
                    <a:pt x="382" y="3880"/>
                    <a:pt x="291" y="3956"/>
                    <a:pt x="1" y="3956"/>
                  </a:cubicBezTo>
                  <a:lnTo>
                    <a:pt x="1" y="4369"/>
                  </a:lnTo>
                  <a:cubicBezTo>
                    <a:pt x="719" y="4369"/>
                    <a:pt x="917" y="4140"/>
                    <a:pt x="917" y="3666"/>
                  </a:cubicBezTo>
                  <a:lnTo>
                    <a:pt x="917" y="2780"/>
                  </a:lnTo>
                  <a:cubicBezTo>
                    <a:pt x="917" y="2521"/>
                    <a:pt x="978" y="2414"/>
                    <a:pt x="1223" y="2414"/>
                  </a:cubicBezTo>
                  <a:lnTo>
                    <a:pt x="1223" y="1955"/>
                  </a:lnTo>
                  <a:cubicBezTo>
                    <a:pt x="978" y="1955"/>
                    <a:pt x="917" y="1849"/>
                    <a:pt x="917" y="1589"/>
                  </a:cubicBezTo>
                  <a:lnTo>
                    <a:pt x="917" y="703"/>
                  </a:lnTo>
                  <a:cubicBezTo>
                    <a:pt x="917" y="229"/>
                    <a:pt x="719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1"/>
            <p:cNvSpPr/>
            <p:nvPr/>
          </p:nvSpPr>
          <p:spPr>
            <a:xfrm>
              <a:off x="6661494" y="2194743"/>
              <a:ext cx="429988" cy="287316"/>
            </a:xfrm>
            <a:custGeom>
              <a:rect b="b" l="l" r="r" t="t"/>
              <a:pathLst>
                <a:path extrusionOk="0" h="6553" w="9807">
                  <a:moveTo>
                    <a:pt x="1" y="0"/>
                  </a:moveTo>
                  <a:lnTo>
                    <a:pt x="1" y="6553"/>
                  </a:lnTo>
                  <a:lnTo>
                    <a:pt x="9807" y="6553"/>
                  </a:lnTo>
                  <a:lnTo>
                    <a:pt x="98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1"/>
            <p:cNvSpPr/>
            <p:nvPr/>
          </p:nvSpPr>
          <p:spPr>
            <a:xfrm>
              <a:off x="6783384" y="2250382"/>
              <a:ext cx="181562" cy="176257"/>
            </a:xfrm>
            <a:custGeom>
              <a:rect b="b" l="l" r="r" t="t"/>
              <a:pathLst>
                <a:path extrusionOk="0" h="4020" w="4141">
                  <a:moveTo>
                    <a:pt x="1719" y="476"/>
                  </a:moveTo>
                  <a:cubicBezTo>
                    <a:pt x="2009" y="476"/>
                    <a:pt x="2299" y="587"/>
                    <a:pt x="2521" y="809"/>
                  </a:cubicBezTo>
                  <a:cubicBezTo>
                    <a:pt x="2979" y="1252"/>
                    <a:pt x="2979" y="1969"/>
                    <a:pt x="2536" y="2412"/>
                  </a:cubicBezTo>
                  <a:cubicBezTo>
                    <a:pt x="2315" y="2634"/>
                    <a:pt x="2021" y="2745"/>
                    <a:pt x="1727" y="2745"/>
                  </a:cubicBezTo>
                  <a:cubicBezTo>
                    <a:pt x="1433" y="2745"/>
                    <a:pt x="1139" y="2634"/>
                    <a:pt x="917" y="2412"/>
                  </a:cubicBezTo>
                  <a:cubicBezTo>
                    <a:pt x="474" y="1969"/>
                    <a:pt x="474" y="1252"/>
                    <a:pt x="917" y="809"/>
                  </a:cubicBezTo>
                  <a:cubicBezTo>
                    <a:pt x="1139" y="587"/>
                    <a:pt x="1429" y="476"/>
                    <a:pt x="1719" y="476"/>
                  </a:cubicBezTo>
                  <a:close/>
                  <a:moveTo>
                    <a:pt x="1727" y="1"/>
                  </a:moveTo>
                  <a:cubicBezTo>
                    <a:pt x="1259" y="1"/>
                    <a:pt x="791" y="204"/>
                    <a:pt x="474" y="610"/>
                  </a:cubicBezTo>
                  <a:cubicBezTo>
                    <a:pt x="1" y="1206"/>
                    <a:pt x="1" y="2061"/>
                    <a:pt x="490" y="2626"/>
                  </a:cubicBezTo>
                  <a:cubicBezTo>
                    <a:pt x="809" y="3018"/>
                    <a:pt x="1270" y="3215"/>
                    <a:pt x="1729" y="3215"/>
                  </a:cubicBezTo>
                  <a:cubicBezTo>
                    <a:pt x="2039" y="3215"/>
                    <a:pt x="2348" y="3125"/>
                    <a:pt x="2613" y="2947"/>
                  </a:cubicBezTo>
                  <a:lnTo>
                    <a:pt x="3651" y="3986"/>
                  </a:lnTo>
                  <a:cubicBezTo>
                    <a:pt x="3674" y="4009"/>
                    <a:pt x="3701" y="4020"/>
                    <a:pt x="3728" y="4020"/>
                  </a:cubicBezTo>
                  <a:cubicBezTo>
                    <a:pt x="3754" y="4020"/>
                    <a:pt x="3781" y="4009"/>
                    <a:pt x="3804" y="3986"/>
                  </a:cubicBezTo>
                  <a:lnTo>
                    <a:pt x="4094" y="3695"/>
                  </a:lnTo>
                  <a:cubicBezTo>
                    <a:pt x="4140" y="3650"/>
                    <a:pt x="4140" y="3573"/>
                    <a:pt x="4094" y="3543"/>
                  </a:cubicBezTo>
                  <a:lnTo>
                    <a:pt x="3056" y="2504"/>
                  </a:lnTo>
                  <a:cubicBezTo>
                    <a:pt x="3483" y="1878"/>
                    <a:pt x="3407" y="1022"/>
                    <a:pt x="2857" y="473"/>
                  </a:cubicBezTo>
                  <a:cubicBezTo>
                    <a:pt x="2550" y="158"/>
                    <a:pt x="2138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" name="Google Shape;246;p41"/>
          <p:cNvGrpSpPr/>
          <p:nvPr/>
        </p:nvGrpSpPr>
        <p:grpSpPr>
          <a:xfrm flipH="1">
            <a:off x="0" y="202153"/>
            <a:ext cx="9143989" cy="4739194"/>
            <a:chOff x="0" y="202153"/>
            <a:chExt cx="9143989" cy="4739194"/>
          </a:xfrm>
        </p:grpSpPr>
        <p:grpSp>
          <p:nvGrpSpPr>
            <p:cNvPr id="247" name="Google Shape;247;p41"/>
            <p:cNvGrpSpPr/>
            <p:nvPr/>
          </p:nvGrpSpPr>
          <p:grpSpPr>
            <a:xfrm flipH="1">
              <a:off x="6422164" y="202153"/>
              <a:ext cx="2721825" cy="165350"/>
              <a:chOff x="-155500" y="301425"/>
              <a:chExt cx="2721825" cy="165350"/>
            </a:xfrm>
          </p:grpSpPr>
          <p:cxnSp>
            <p:nvCxnSpPr>
              <p:cNvPr id="248" name="Google Shape;248;p41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9" name="Google Shape;249;p41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50" name="Google Shape;250;p41"/>
            <p:cNvGrpSpPr/>
            <p:nvPr/>
          </p:nvGrpSpPr>
          <p:grpSpPr>
            <a:xfrm flipH="1">
              <a:off x="0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251" name="Google Shape;251;p41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2" name="Google Shape;252;p41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42"/>
          <p:cNvGrpSpPr/>
          <p:nvPr/>
        </p:nvGrpSpPr>
        <p:grpSpPr>
          <a:xfrm flipH="1">
            <a:off x="0" y="202153"/>
            <a:ext cx="9143989" cy="4739194"/>
            <a:chOff x="0" y="202153"/>
            <a:chExt cx="9143989" cy="4739194"/>
          </a:xfrm>
        </p:grpSpPr>
        <p:grpSp>
          <p:nvGrpSpPr>
            <p:cNvPr id="255" name="Google Shape;255;p42"/>
            <p:cNvGrpSpPr/>
            <p:nvPr/>
          </p:nvGrpSpPr>
          <p:grpSpPr>
            <a:xfrm>
              <a:off x="0" y="202153"/>
              <a:ext cx="2721825" cy="165350"/>
              <a:chOff x="-155500" y="301425"/>
              <a:chExt cx="2721825" cy="165350"/>
            </a:xfrm>
          </p:grpSpPr>
          <p:cxnSp>
            <p:nvCxnSpPr>
              <p:cNvPr id="256" name="Google Shape;256;p42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7" name="Google Shape;257;p42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58" name="Google Shape;258;p42"/>
            <p:cNvGrpSpPr/>
            <p:nvPr/>
          </p:nvGrpSpPr>
          <p:grpSpPr>
            <a:xfrm>
              <a:off x="5437564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259" name="Google Shape;259;p42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0" name="Google Shape;260;p42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61" name="Google Shape;261;p42"/>
          <p:cNvGrpSpPr/>
          <p:nvPr/>
        </p:nvGrpSpPr>
        <p:grpSpPr>
          <a:xfrm>
            <a:off x="713231" y="2246814"/>
            <a:ext cx="2691840" cy="2302441"/>
            <a:chOff x="4610523" y="1046206"/>
            <a:chExt cx="3573872" cy="3056879"/>
          </a:xfrm>
        </p:grpSpPr>
        <p:grpSp>
          <p:nvGrpSpPr>
            <p:cNvPr id="262" name="Google Shape;262;p42"/>
            <p:cNvGrpSpPr/>
            <p:nvPr/>
          </p:nvGrpSpPr>
          <p:grpSpPr>
            <a:xfrm>
              <a:off x="4847413" y="2675411"/>
              <a:ext cx="3336982" cy="1427674"/>
              <a:chOff x="1360407" y="1053608"/>
              <a:chExt cx="2178045" cy="931841"/>
            </a:xfrm>
          </p:grpSpPr>
          <p:sp>
            <p:nvSpPr>
              <p:cNvPr id="263" name="Google Shape;263;p42"/>
              <p:cNvSpPr/>
              <p:nvPr/>
            </p:nvSpPr>
            <p:spPr>
              <a:xfrm>
                <a:off x="2188872" y="1366767"/>
                <a:ext cx="1136602" cy="618682"/>
              </a:xfrm>
              <a:custGeom>
                <a:rect b="b" l="l" r="r" t="t"/>
                <a:pathLst>
                  <a:path extrusionOk="0" h="14908" w="27388">
                    <a:moveTo>
                      <a:pt x="1" y="0"/>
                    </a:moveTo>
                    <a:lnTo>
                      <a:pt x="1" y="14908"/>
                    </a:lnTo>
                    <a:lnTo>
                      <a:pt x="27387" y="14908"/>
                    </a:lnTo>
                    <a:lnTo>
                      <a:pt x="273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42"/>
              <p:cNvSpPr/>
              <p:nvPr/>
            </p:nvSpPr>
            <p:spPr>
              <a:xfrm>
                <a:off x="2215515" y="1388305"/>
                <a:ext cx="24112" cy="24153"/>
              </a:xfrm>
              <a:custGeom>
                <a:rect b="b" l="l" r="r" t="t"/>
                <a:pathLst>
                  <a:path extrusionOk="0" h="582" w="581">
                    <a:moveTo>
                      <a:pt x="290" y="1"/>
                    </a:moveTo>
                    <a:cubicBezTo>
                      <a:pt x="122" y="1"/>
                      <a:pt x="0" y="138"/>
                      <a:pt x="0" y="291"/>
                    </a:cubicBezTo>
                    <a:cubicBezTo>
                      <a:pt x="0" y="459"/>
                      <a:pt x="122" y="581"/>
                      <a:pt x="290" y="581"/>
                    </a:cubicBezTo>
                    <a:cubicBezTo>
                      <a:pt x="443" y="581"/>
                      <a:pt x="581" y="459"/>
                      <a:pt x="581" y="291"/>
                    </a:cubicBezTo>
                    <a:cubicBezTo>
                      <a:pt x="581" y="138"/>
                      <a:pt x="443" y="1"/>
                      <a:pt x="2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42"/>
              <p:cNvSpPr/>
              <p:nvPr/>
            </p:nvSpPr>
            <p:spPr>
              <a:xfrm>
                <a:off x="2265564" y="1388305"/>
                <a:ext cx="23489" cy="24153"/>
              </a:xfrm>
              <a:custGeom>
                <a:rect b="b" l="l" r="r" t="t"/>
                <a:pathLst>
                  <a:path extrusionOk="0" h="582" w="566">
                    <a:moveTo>
                      <a:pt x="291" y="1"/>
                    </a:moveTo>
                    <a:cubicBezTo>
                      <a:pt x="123" y="1"/>
                      <a:pt x="1" y="138"/>
                      <a:pt x="1" y="291"/>
                    </a:cubicBezTo>
                    <a:cubicBezTo>
                      <a:pt x="1" y="459"/>
                      <a:pt x="123" y="581"/>
                      <a:pt x="291" y="581"/>
                    </a:cubicBezTo>
                    <a:cubicBezTo>
                      <a:pt x="444" y="581"/>
                      <a:pt x="566" y="459"/>
                      <a:pt x="566" y="291"/>
                    </a:cubicBezTo>
                    <a:cubicBezTo>
                      <a:pt x="566" y="138"/>
                      <a:pt x="444" y="1"/>
                      <a:pt x="2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42"/>
              <p:cNvSpPr/>
              <p:nvPr/>
            </p:nvSpPr>
            <p:spPr>
              <a:xfrm>
                <a:off x="2311836" y="1389592"/>
                <a:ext cx="24153" cy="24111"/>
              </a:xfrm>
              <a:custGeom>
                <a:rect b="b" l="l" r="r" t="t"/>
                <a:pathLst>
                  <a:path extrusionOk="0" h="581" w="582">
                    <a:moveTo>
                      <a:pt x="291" y="0"/>
                    </a:moveTo>
                    <a:cubicBezTo>
                      <a:pt x="138" y="0"/>
                      <a:pt x="1" y="138"/>
                      <a:pt x="1" y="290"/>
                    </a:cubicBezTo>
                    <a:cubicBezTo>
                      <a:pt x="1" y="458"/>
                      <a:pt x="138" y="581"/>
                      <a:pt x="291" y="581"/>
                    </a:cubicBezTo>
                    <a:cubicBezTo>
                      <a:pt x="444" y="581"/>
                      <a:pt x="581" y="458"/>
                      <a:pt x="581" y="290"/>
                    </a:cubicBezTo>
                    <a:cubicBezTo>
                      <a:pt x="581" y="138"/>
                      <a:pt x="444" y="0"/>
                      <a:pt x="2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42"/>
              <p:cNvSpPr/>
              <p:nvPr/>
            </p:nvSpPr>
            <p:spPr>
              <a:xfrm>
                <a:off x="2306773" y="1492885"/>
                <a:ext cx="625696" cy="8300"/>
              </a:xfrm>
              <a:custGeom>
                <a:rect b="b" l="l" r="r" t="t"/>
                <a:pathLst>
                  <a:path extrusionOk="0" h="200" w="15077">
                    <a:moveTo>
                      <a:pt x="1" y="1"/>
                    </a:moveTo>
                    <a:lnTo>
                      <a:pt x="1" y="199"/>
                    </a:lnTo>
                    <a:lnTo>
                      <a:pt x="15076" y="199"/>
                    </a:lnTo>
                    <a:lnTo>
                      <a:pt x="150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42"/>
              <p:cNvSpPr/>
              <p:nvPr/>
            </p:nvSpPr>
            <p:spPr>
              <a:xfrm>
                <a:off x="2335948" y="1536004"/>
                <a:ext cx="887477" cy="7636"/>
              </a:xfrm>
              <a:custGeom>
                <a:rect b="b" l="l" r="r" t="t"/>
                <a:pathLst>
                  <a:path extrusionOk="0" h="184" w="21385">
                    <a:moveTo>
                      <a:pt x="0" y="1"/>
                    </a:moveTo>
                    <a:lnTo>
                      <a:pt x="0" y="184"/>
                    </a:lnTo>
                    <a:lnTo>
                      <a:pt x="21384" y="184"/>
                    </a:lnTo>
                    <a:lnTo>
                      <a:pt x="213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42"/>
              <p:cNvSpPr/>
              <p:nvPr/>
            </p:nvSpPr>
            <p:spPr>
              <a:xfrm>
                <a:off x="2385997" y="1578458"/>
                <a:ext cx="685912" cy="7677"/>
              </a:xfrm>
              <a:custGeom>
                <a:rect b="b" l="l" r="r" t="t"/>
                <a:pathLst>
                  <a:path extrusionOk="0" h="185" w="16528">
                    <a:moveTo>
                      <a:pt x="1" y="1"/>
                    </a:moveTo>
                    <a:lnTo>
                      <a:pt x="1" y="184"/>
                    </a:lnTo>
                    <a:lnTo>
                      <a:pt x="16528" y="184"/>
                    </a:lnTo>
                    <a:lnTo>
                      <a:pt x="16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42"/>
              <p:cNvSpPr/>
              <p:nvPr/>
            </p:nvSpPr>
            <p:spPr>
              <a:xfrm>
                <a:off x="2436087" y="1620954"/>
                <a:ext cx="715709" cy="7636"/>
              </a:xfrm>
              <a:custGeom>
                <a:rect b="b" l="l" r="r" t="t"/>
                <a:pathLst>
                  <a:path extrusionOk="0" h="184" w="17246">
                    <a:moveTo>
                      <a:pt x="1" y="0"/>
                    </a:moveTo>
                    <a:lnTo>
                      <a:pt x="1" y="184"/>
                    </a:lnTo>
                    <a:lnTo>
                      <a:pt x="17245" y="184"/>
                    </a:lnTo>
                    <a:lnTo>
                      <a:pt x="172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42"/>
              <p:cNvSpPr/>
              <p:nvPr/>
            </p:nvSpPr>
            <p:spPr>
              <a:xfrm>
                <a:off x="2503276" y="1663409"/>
                <a:ext cx="483683" cy="7636"/>
              </a:xfrm>
              <a:custGeom>
                <a:rect b="b" l="l" r="r" t="t"/>
                <a:pathLst>
                  <a:path extrusionOk="0" h="184" w="11655">
                    <a:moveTo>
                      <a:pt x="1" y="1"/>
                    </a:moveTo>
                    <a:lnTo>
                      <a:pt x="1" y="184"/>
                    </a:lnTo>
                    <a:lnTo>
                      <a:pt x="11655" y="184"/>
                    </a:lnTo>
                    <a:lnTo>
                      <a:pt x="11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42"/>
              <p:cNvSpPr/>
              <p:nvPr/>
            </p:nvSpPr>
            <p:spPr>
              <a:xfrm>
                <a:off x="2306773" y="1884023"/>
                <a:ext cx="281494" cy="7636"/>
              </a:xfrm>
              <a:custGeom>
                <a:rect b="b" l="l" r="r" t="t"/>
                <a:pathLst>
                  <a:path extrusionOk="0" h="184" w="6783">
                    <a:moveTo>
                      <a:pt x="1" y="0"/>
                    </a:moveTo>
                    <a:lnTo>
                      <a:pt x="1" y="183"/>
                    </a:lnTo>
                    <a:lnTo>
                      <a:pt x="6782" y="183"/>
                    </a:lnTo>
                    <a:lnTo>
                      <a:pt x="6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42"/>
              <p:cNvSpPr/>
              <p:nvPr/>
            </p:nvSpPr>
            <p:spPr>
              <a:xfrm>
                <a:off x="2335948" y="1841527"/>
                <a:ext cx="685870" cy="7678"/>
              </a:xfrm>
              <a:custGeom>
                <a:rect b="b" l="l" r="r" t="t"/>
                <a:pathLst>
                  <a:path extrusionOk="0" h="185" w="16527">
                    <a:moveTo>
                      <a:pt x="0" y="1"/>
                    </a:moveTo>
                    <a:lnTo>
                      <a:pt x="0" y="184"/>
                    </a:lnTo>
                    <a:lnTo>
                      <a:pt x="16527" y="184"/>
                    </a:lnTo>
                    <a:lnTo>
                      <a:pt x="165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42"/>
              <p:cNvSpPr/>
              <p:nvPr/>
            </p:nvSpPr>
            <p:spPr>
              <a:xfrm>
                <a:off x="2385997" y="1799072"/>
                <a:ext cx="888142" cy="7636"/>
              </a:xfrm>
              <a:custGeom>
                <a:rect b="b" l="l" r="r" t="t"/>
                <a:pathLst>
                  <a:path extrusionOk="0" h="184" w="21401">
                    <a:moveTo>
                      <a:pt x="1" y="0"/>
                    </a:moveTo>
                    <a:lnTo>
                      <a:pt x="1" y="184"/>
                    </a:lnTo>
                    <a:lnTo>
                      <a:pt x="21400" y="184"/>
                    </a:lnTo>
                    <a:lnTo>
                      <a:pt x="214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42"/>
              <p:cNvSpPr/>
              <p:nvPr/>
            </p:nvSpPr>
            <p:spPr>
              <a:xfrm>
                <a:off x="2436087" y="1756576"/>
                <a:ext cx="483683" cy="7678"/>
              </a:xfrm>
              <a:custGeom>
                <a:rect b="b" l="l" r="r" t="t"/>
                <a:pathLst>
                  <a:path extrusionOk="0" h="185" w="11655">
                    <a:moveTo>
                      <a:pt x="1" y="1"/>
                    </a:moveTo>
                    <a:lnTo>
                      <a:pt x="1" y="184"/>
                    </a:lnTo>
                    <a:lnTo>
                      <a:pt x="11655" y="184"/>
                    </a:lnTo>
                    <a:lnTo>
                      <a:pt x="116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42"/>
              <p:cNvSpPr/>
              <p:nvPr/>
            </p:nvSpPr>
            <p:spPr>
              <a:xfrm>
                <a:off x="2503276" y="1714122"/>
                <a:ext cx="584486" cy="7636"/>
              </a:xfrm>
              <a:custGeom>
                <a:rect b="b" l="l" r="r" t="t"/>
                <a:pathLst>
                  <a:path extrusionOk="0" h="184" w="14084">
                    <a:moveTo>
                      <a:pt x="1" y="1"/>
                    </a:moveTo>
                    <a:lnTo>
                      <a:pt x="1" y="184"/>
                    </a:lnTo>
                    <a:lnTo>
                      <a:pt x="14083" y="184"/>
                    </a:lnTo>
                    <a:lnTo>
                      <a:pt x="14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42"/>
              <p:cNvSpPr/>
              <p:nvPr/>
            </p:nvSpPr>
            <p:spPr>
              <a:xfrm>
                <a:off x="2245312" y="1485913"/>
                <a:ext cx="10167" cy="9586"/>
              </a:xfrm>
              <a:custGeom>
                <a:rect b="b" l="l" r="r" t="t"/>
                <a:pathLst>
                  <a:path extrusionOk="0" h="231" w="245">
                    <a:moveTo>
                      <a:pt x="0" y="1"/>
                    </a:moveTo>
                    <a:lnTo>
                      <a:pt x="0" y="230"/>
                    </a:lnTo>
                    <a:lnTo>
                      <a:pt x="244" y="230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42"/>
              <p:cNvSpPr/>
              <p:nvPr/>
            </p:nvSpPr>
            <p:spPr>
              <a:xfrm>
                <a:off x="2245312" y="1526500"/>
                <a:ext cx="10167" cy="329676"/>
              </a:xfrm>
              <a:custGeom>
                <a:rect b="b" l="l" r="r" t="t"/>
                <a:pathLst>
                  <a:path extrusionOk="0" h="7944" w="245">
                    <a:moveTo>
                      <a:pt x="0" y="0"/>
                    </a:moveTo>
                    <a:lnTo>
                      <a:pt x="0" y="505"/>
                    </a:lnTo>
                    <a:lnTo>
                      <a:pt x="244" y="505"/>
                    </a:lnTo>
                    <a:lnTo>
                      <a:pt x="244" y="0"/>
                    </a:lnTo>
                    <a:close/>
                    <a:moveTo>
                      <a:pt x="0" y="1253"/>
                    </a:moveTo>
                    <a:lnTo>
                      <a:pt x="0" y="1742"/>
                    </a:lnTo>
                    <a:lnTo>
                      <a:pt x="244" y="1742"/>
                    </a:lnTo>
                    <a:lnTo>
                      <a:pt x="244" y="1253"/>
                    </a:lnTo>
                    <a:close/>
                    <a:moveTo>
                      <a:pt x="0" y="2490"/>
                    </a:moveTo>
                    <a:lnTo>
                      <a:pt x="0" y="2979"/>
                    </a:lnTo>
                    <a:lnTo>
                      <a:pt x="244" y="2979"/>
                    </a:lnTo>
                    <a:lnTo>
                      <a:pt x="244" y="2490"/>
                    </a:lnTo>
                    <a:close/>
                    <a:moveTo>
                      <a:pt x="0" y="3727"/>
                    </a:moveTo>
                    <a:lnTo>
                      <a:pt x="0" y="4231"/>
                    </a:lnTo>
                    <a:lnTo>
                      <a:pt x="244" y="4231"/>
                    </a:lnTo>
                    <a:lnTo>
                      <a:pt x="244" y="3727"/>
                    </a:lnTo>
                    <a:close/>
                    <a:moveTo>
                      <a:pt x="0" y="4965"/>
                    </a:moveTo>
                    <a:lnTo>
                      <a:pt x="0" y="5469"/>
                    </a:lnTo>
                    <a:lnTo>
                      <a:pt x="244" y="5469"/>
                    </a:lnTo>
                    <a:lnTo>
                      <a:pt x="244" y="4965"/>
                    </a:lnTo>
                    <a:close/>
                    <a:moveTo>
                      <a:pt x="0" y="6217"/>
                    </a:moveTo>
                    <a:lnTo>
                      <a:pt x="0" y="6706"/>
                    </a:lnTo>
                    <a:lnTo>
                      <a:pt x="244" y="6706"/>
                    </a:lnTo>
                    <a:lnTo>
                      <a:pt x="244" y="6217"/>
                    </a:lnTo>
                    <a:close/>
                    <a:moveTo>
                      <a:pt x="0" y="7454"/>
                    </a:moveTo>
                    <a:lnTo>
                      <a:pt x="0" y="7943"/>
                    </a:lnTo>
                    <a:lnTo>
                      <a:pt x="244" y="7943"/>
                    </a:lnTo>
                    <a:lnTo>
                      <a:pt x="244" y="745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42"/>
              <p:cNvSpPr/>
              <p:nvPr/>
            </p:nvSpPr>
            <p:spPr>
              <a:xfrm>
                <a:off x="2245312" y="1887177"/>
                <a:ext cx="10167" cy="10167"/>
              </a:xfrm>
              <a:custGeom>
                <a:rect b="b" l="l" r="r" t="t"/>
                <a:pathLst>
                  <a:path extrusionOk="0" h="245" w="245">
                    <a:moveTo>
                      <a:pt x="0" y="0"/>
                    </a:moveTo>
                    <a:lnTo>
                      <a:pt x="0" y="245"/>
                    </a:lnTo>
                    <a:lnTo>
                      <a:pt x="244" y="245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42"/>
              <p:cNvSpPr/>
              <p:nvPr/>
            </p:nvSpPr>
            <p:spPr>
              <a:xfrm>
                <a:off x="1985397" y="1053608"/>
                <a:ext cx="345529" cy="213061"/>
              </a:xfrm>
              <a:custGeom>
                <a:rect b="b" l="l" r="r" t="t"/>
                <a:pathLst>
                  <a:path extrusionOk="0" h="5134" w="8326">
                    <a:moveTo>
                      <a:pt x="1" y="1"/>
                    </a:moveTo>
                    <a:lnTo>
                      <a:pt x="1" y="5133"/>
                    </a:lnTo>
                    <a:lnTo>
                      <a:pt x="8325" y="5133"/>
                    </a:lnTo>
                    <a:lnTo>
                      <a:pt x="83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42"/>
              <p:cNvSpPr/>
              <p:nvPr/>
            </p:nvSpPr>
            <p:spPr>
              <a:xfrm>
                <a:off x="2036367" y="1125237"/>
                <a:ext cx="80551" cy="68516"/>
              </a:xfrm>
              <a:custGeom>
                <a:rect b="b" l="l" r="r" t="t"/>
                <a:pathLst>
                  <a:path extrusionOk="0" h="1651" w="1941">
                    <a:moveTo>
                      <a:pt x="1940" y="1"/>
                    </a:moveTo>
                    <a:lnTo>
                      <a:pt x="0" y="704"/>
                    </a:lnTo>
                    <a:lnTo>
                      <a:pt x="0" y="948"/>
                    </a:lnTo>
                    <a:lnTo>
                      <a:pt x="1940" y="1651"/>
                    </a:lnTo>
                    <a:lnTo>
                      <a:pt x="1940" y="1376"/>
                    </a:lnTo>
                    <a:lnTo>
                      <a:pt x="382" y="826"/>
                    </a:lnTo>
                    <a:lnTo>
                      <a:pt x="1940" y="276"/>
                    </a:lnTo>
                    <a:lnTo>
                      <a:pt x="19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42"/>
              <p:cNvSpPr/>
              <p:nvPr/>
            </p:nvSpPr>
            <p:spPr>
              <a:xfrm>
                <a:off x="2130198" y="1106230"/>
                <a:ext cx="43119" cy="105285"/>
              </a:xfrm>
              <a:custGeom>
                <a:rect b="b" l="l" r="r" t="t"/>
                <a:pathLst>
                  <a:path extrusionOk="0" h="2537" w="1039">
                    <a:moveTo>
                      <a:pt x="779" y="1"/>
                    </a:moveTo>
                    <a:lnTo>
                      <a:pt x="0" y="2536"/>
                    </a:lnTo>
                    <a:lnTo>
                      <a:pt x="260" y="2536"/>
                    </a:lnTo>
                    <a:lnTo>
                      <a:pt x="10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42"/>
              <p:cNvSpPr/>
              <p:nvPr/>
            </p:nvSpPr>
            <p:spPr>
              <a:xfrm>
                <a:off x="2186597" y="1125237"/>
                <a:ext cx="80551" cy="68516"/>
              </a:xfrm>
              <a:custGeom>
                <a:rect b="b" l="l" r="r" t="t"/>
                <a:pathLst>
                  <a:path extrusionOk="0" h="1651" w="1941">
                    <a:moveTo>
                      <a:pt x="0" y="1"/>
                    </a:moveTo>
                    <a:lnTo>
                      <a:pt x="0" y="276"/>
                    </a:lnTo>
                    <a:lnTo>
                      <a:pt x="1558" y="826"/>
                    </a:lnTo>
                    <a:lnTo>
                      <a:pt x="0" y="1376"/>
                    </a:lnTo>
                    <a:lnTo>
                      <a:pt x="0" y="1651"/>
                    </a:lnTo>
                    <a:lnTo>
                      <a:pt x="1940" y="948"/>
                    </a:lnTo>
                    <a:lnTo>
                      <a:pt x="1940" y="7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42"/>
              <p:cNvSpPr/>
              <p:nvPr/>
            </p:nvSpPr>
            <p:spPr>
              <a:xfrm>
                <a:off x="1360407" y="1305928"/>
                <a:ext cx="389229" cy="260537"/>
              </a:xfrm>
              <a:custGeom>
                <a:rect b="b" l="l" r="r" t="t"/>
                <a:pathLst>
                  <a:path extrusionOk="0" h="6278" w="9379">
                    <a:moveTo>
                      <a:pt x="0" y="0"/>
                    </a:moveTo>
                    <a:lnTo>
                      <a:pt x="0" y="6278"/>
                    </a:lnTo>
                    <a:lnTo>
                      <a:pt x="9379" y="6278"/>
                    </a:lnTo>
                    <a:lnTo>
                      <a:pt x="93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42"/>
              <p:cNvSpPr/>
              <p:nvPr/>
            </p:nvSpPr>
            <p:spPr>
              <a:xfrm>
                <a:off x="1470673" y="1356848"/>
                <a:ext cx="164216" cy="159069"/>
              </a:xfrm>
              <a:custGeom>
                <a:rect b="b" l="l" r="r" t="t"/>
                <a:pathLst>
                  <a:path extrusionOk="0" h="3833" w="3957">
                    <a:moveTo>
                      <a:pt x="1658" y="453"/>
                    </a:moveTo>
                    <a:cubicBezTo>
                      <a:pt x="1937" y="453"/>
                      <a:pt x="2216" y="560"/>
                      <a:pt x="2430" y="774"/>
                    </a:cubicBezTo>
                    <a:cubicBezTo>
                      <a:pt x="2842" y="1186"/>
                      <a:pt x="2842" y="1874"/>
                      <a:pt x="2430" y="2301"/>
                    </a:cubicBezTo>
                    <a:cubicBezTo>
                      <a:pt x="2216" y="2515"/>
                      <a:pt x="1937" y="2622"/>
                      <a:pt x="1658" y="2622"/>
                    </a:cubicBezTo>
                    <a:cubicBezTo>
                      <a:pt x="1379" y="2622"/>
                      <a:pt x="1101" y="2515"/>
                      <a:pt x="887" y="2301"/>
                    </a:cubicBezTo>
                    <a:cubicBezTo>
                      <a:pt x="459" y="1889"/>
                      <a:pt x="459" y="1186"/>
                      <a:pt x="887" y="774"/>
                    </a:cubicBezTo>
                    <a:cubicBezTo>
                      <a:pt x="1101" y="560"/>
                      <a:pt x="1379" y="453"/>
                      <a:pt x="1658" y="453"/>
                    </a:cubicBezTo>
                    <a:close/>
                    <a:moveTo>
                      <a:pt x="1653" y="0"/>
                    </a:moveTo>
                    <a:cubicBezTo>
                      <a:pt x="1203" y="0"/>
                      <a:pt x="754" y="192"/>
                      <a:pt x="444" y="575"/>
                    </a:cubicBezTo>
                    <a:cubicBezTo>
                      <a:pt x="1" y="1141"/>
                      <a:pt x="1" y="1950"/>
                      <a:pt x="459" y="2515"/>
                    </a:cubicBezTo>
                    <a:cubicBezTo>
                      <a:pt x="769" y="2888"/>
                      <a:pt x="1208" y="3072"/>
                      <a:pt x="1649" y="3072"/>
                    </a:cubicBezTo>
                    <a:cubicBezTo>
                      <a:pt x="1948" y="3072"/>
                      <a:pt x="2247" y="2987"/>
                      <a:pt x="2506" y="2821"/>
                    </a:cubicBezTo>
                    <a:lnTo>
                      <a:pt x="3499" y="3798"/>
                    </a:lnTo>
                    <a:cubicBezTo>
                      <a:pt x="3514" y="3821"/>
                      <a:pt x="3541" y="3833"/>
                      <a:pt x="3568" y="3833"/>
                    </a:cubicBezTo>
                    <a:cubicBezTo>
                      <a:pt x="3594" y="3833"/>
                      <a:pt x="3621" y="3821"/>
                      <a:pt x="3636" y="3798"/>
                    </a:cubicBezTo>
                    <a:lnTo>
                      <a:pt x="3926" y="3523"/>
                    </a:lnTo>
                    <a:cubicBezTo>
                      <a:pt x="3957" y="3477"/>
                      <a:pt x="3957" y="3416"/>
                      <a:pt x="3926" y="3371"/>
                    </a:cubicBezTo>
                    <a:lnTo>
                      <a:pt x="2934" y="2393"/>
                    </a:lnTo>
                    <a:cubicBezTo>
                      <a:pt x="3331" y="1797"/>
                      <a:pt x="3270" y="973"/>
                      <a:pt x="2735" y="438"/>
                    </a:cubicBezTo>
                    <a:cubicBezTo>
                      <a:pt x="2436" y="146"/>
                      <a:pt x="2044" y="0"/>
                      <a:pt x="1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42"/>
              <p:cNvSpPr/>
              <p:nvPr/>
            </p:nvSpPr>
            <p:spPr>
              <a:xfrm>
                <a:off x="3239859" y="1245047"/>
                <a:ext cx="298593" cy="212397"/>
              </a:xfrm>
              <a:custGeom>
                <a:rect b="b" l="l" r="r" t="t"/>
                <a:pathLst>
                  <a:path extrusionOk="0" h="5118" w="7195">
                    <a:moveTo>
                      <a:pt x="0" y="1"/>
                    </a:moveTo>
                    <a:lnTo>
                      <a:pt x="0" y="5118"/>
                    </a:lnTo>
                    <a:lnTo>
                      <a:pt x="7194" y="5118"/>
                    </a:lnTo>
                    <a:lnTo>
                      <a:pt x="71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42"/>
              <p:cNvSpPr/>
              <p:nvPr/>
            </p:nvSpPr>
            <p:spPr>
              <a:xfrm>
                <a:off x="3288052" y="1288788"/>
                <a:ext cx="59013" cy="140768"/>
              </a:xfrm>
              <a:custGeom>
                <a:rect b="b" l="l" r="r" t="t"/>
                <a:pathLst>
                  <a:path extrusionOk="0" h="3392" w="1422">
                    <a:moveTo>
                      <a:pt x="1314" y="1"/>
                    </a:moveTo>
                    <a:cubicBezTo>
                      <a:pt x="1009" y="1"/>
                      <a:pt x="810" y="46"/>
                      <a:pt x="719" y="138"/>
                    </a:cubicBezTo>
                    <a:cubicBezTo>
                      <a:pt x="612" y="214"/>
                      <a:pt x="566" y="398"/>
                      <a:pt x="566" y="657"/>
                    </a:cubicBezTo>
                    <a:lnTo>
                      <a:pt x="566" y="1085"/>
                    </a:lnTo>
                    <a:cubicBezTo>
                      <a:pt x="566" y="1268"/>
                      <a:pt x="535" y="1391"/>
                      <a:pt x="459" y="1467"/>
                    </a:cubicBezTo>
                    <a:cubicBezTo>
                      <a:pt x="398" y="1528"/>
                      <a:pt x="276" y="1559"/>
                      <a:pt x="108" y="1559"/>
                    </a:cubicBezTo>
                    <a:lnTo>
                      <a:pt x="1" y="1559"/>
                    </a:lnTo>
                    <a:lnTo>
                      <a:pt x="1" y="1818"/>
                    </a:lnTo>
                    <a:lnTo>
                      <a:pt x="108" y="1818"/>
                    </a:lnTo>
                    <a:cubicBezTo>
                      <a:pt x="276" y="1818"/>
                      <a:pt x="398" y="1849"/>
                      <a:pt x="459" y="1925"/>
                    </a:cubicBezTo>
                    <a:cubicBezTo>
                      <a:pt x="535" y="1986"/>
                      <a:pt x="566" y="2124"/>
                      <a:pt x="566" y="2292"/>
                    </a:cubicBezTo>
                    <a:lnTo>
                      <a:pt x="566" y="2735"/>
                    </a:lnTo>
                    <a:cubicBezTo>
                      <a:pt x="566" y="2994"/>
                      <a:pt x="612" y="3162"/>
                      <a:pt x="719" y="3254"/>
                    </a:cubicBezTo>
                    <a:cubicBezTo>
                      <a:pt x="810" y="3346"/>
                      <a:pt x="1009" y="3392"/>
                      <a:pt x="1314" y="3392"/>
                    </a:cubicBezTo>
                    <a:lnTo>
                      <a:pt x="1421" y="3392"/>
                    </a:lnTo>
                    <a:lnTo>
                      <a:pt x="1421" y="3132"/>
                    </a:lnTo>
                    <a:lnTo>
                      <a:pt x="1299" y="3132"/>
                    </a:lnTo>
                    <a:cubicBezTo>
                      <a:pt x="1131" y="3132"/>
                      <a:pt x="1024" y="3101"/>
                      <a:pt x="963" y="3055"/>
                    </a:cubicBezTo>
                    <a:cubicBezTo>
                      <a:pt x="917" y="2994"/>
                      <a:pt x="887" y="2887"/>
                      <a:pt x="887" y="2719"/>
                    </a:cubicBezTo>
                    <a:lnTo>
                      <a:pt x="887" y="2276"/>
                    </a:lnTo>
                    <a:cubicBezTo>
                      <a:pt x="887" y="2093"/>
                      <a:pt x="871" y="1956"/>
                      <a:pt x="810" y="1864"/>
                    </a:cubicBezTo>
                    <a:cubicBezTo>
                      <a:pt x="764" y="1788"/>
                      <a:pt x="657" y="1727"/>
                      <a:pt x="535" y="1696"/>
                    </a:cubicBezTo>
                    <a:cubicBezTo>
                      <a:pt x="657" y="1666"/>
                      <a:pt x="749" y="1604"/>
                      <a:pt x="810" y="1513"/>
                    </a:cubicBezTo>
                    <a:cubicBezTo>
                      <a:pt x="871" y="1436"/>
                      <a:pt x="887" y="1299"/>
                      <a:pt x="887" y="1116"/>
                    </a:cubicBezTo>
                    <a:lnTo>
                      <a:pt x="887" y="673"/>
                    </a:lnTo>
                    <a:cubicBezTo>
                      <a:pt x="887" y="489"/>
                      <a:pt x="917" y="382"/>
                      <a:pt x="963" y="337"/>
                    </a:cubicBezTo>
                    <a:cubicBezTo>
                      <a:pt x="1024" y="276"/>
                      <a:pt x="1131" y="260"/>
                      <a:pt x="1299" y="260"/>
                    </a:cubicBezTo>
                    <a:lnTo>
                      <a:pt x="1421" y="260"/>
                    </a:lnTo>
                    <a:lnTo>
                      <a:pt x="1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42"/>
              <p:cNvSpPr/>
              <p:nvPr/>
            </p:nvSpPr>
            <p:spPr>
              <a:xfrm>
                <a:off x="3433842" y="1288788"/>
                <a:ext cx="59013" cy="140768"/>
              </a:xfrm>
              <a:custGeom>
                <a:rect b="b" l="l" r="r" t="t"/>
                <a:pathLst>
                  <a:path extrusionOk="0" h="3392" w="1422">
                    <a:moveTo>
                      <a:pt x="1" y="1"/>
                    </a:moveTo>
                    <a:lnTo>
                      <a:pt x="1" y="260"/>
                    </a:lnTo>
                    <a:lnTo>
                      <a:pt x="123" y="260"/>
                    </a:lnTo>
                    <a:cubicBezTo>
                      <a:pt x="291" y="260"/>
                      <a:pt x="398" y="276"/>
                      <a:pt x="444" y="337"/>
                    </a:cubicBezTo>
                    <a:cubicBezTo>
                      <a:pt x="505" y="382"/>
                      <a:pt x="520" y="489"/>
                      <a:pt x="520" y="673"/>
                    </a:cubicBezTo>
                    <a:lnTo>
                      <a:pt x="520" y="1116"/>
                    </a:lnTo>
                    <a:cubicBezTo>
                      <a:pt x="520" y="1299"/>
                      <a:pt x="551" y="1436"/>
                      <a:pt x="612" y="1513"/>
                    </a:cubicBezTo>
                    <a:cubicBezTo>
                      <a:pt x="657" y="1604"/>
                      <a:pt x="749" y="1666"/>
                      <a:pt x="887" y="1696"/>
                    </a:cubicBezTo>
                    <a:cubicBezTo>
                      <a:pt x="749" y="1727"/>
                      <a:pt x="657" y="1788"/>
                      <a:pt x="612" y="1864"/>
                    </a:cubicBezTo>
                    <a:cubicBezTo>
                      <a:pt x="551" y="1956"/>
                      <a:pt x="520" y="2093"/>
                      <a:pt x="520" y="2276"/>
                    </a:cubicBezTo>
                    <a:lnTo>
                      <a:pt x="520" y="2719"/>
                    </a:lnTo>
                    <a:cubicBezTo>
                      <a:pt x="520" y="2887"/>
                      <a:pt x="505" y="3010"/>
                      <a:pt x="444" y="3055"/>
                    </a:cubicBezTo>
                    <a:cubicBezTo>
                      <a:pt x="398" y="3101"/>
                      <a:pt x="291" y="3132"/>
                      <a:pt x="123" y="3132"/>
                    </a:cubicBezTo>
                    <a:lnTo>
                      <a:pt x="1" y="3132"/>
                    </a:lnTo>
                    <a:lnTo>
                      <a:pt x="1" y="3392"/>
                    </a:lnTo>
                    <a:lnTo>
                      <a:pt x="108" y="3392"/>
                    </a:lnTo>
                    <a:cubicBezTo>
                      <a:pt x="413" y="3392"/>
                      <a:pt x="612" y="3346"/>
                      <a:pt x="703" y="3254"/>
                    </a:cubicBezTo>
                    <a:cubicBezTo>
                      <a:pt x="810" y="3162"/>
                      <a:pt x="856" y="2994"/>
                      <a:pt x="856" y="2735"/>
                    </a:cubicBezTo>
                    <a:lnTo>
                      <a:pt x="856" y="2292"/>
                    </a:lnTo>
                    <a:cubicBezTo>
                      <a:pt x="856" y="2124"/>
                      <a:pt x="887" y="1986"/>
                      <a:pt x="948" y="1925"/>
                    </a:cubicBezTo>
                    <a:cubicBezTo>
                      <a:pt x="1024" y="1849"/>
                      <a:pt x="1131" y="1818"/>
                      <a:pt x="1299" y="1818"/>
                    </a:cubicBezTo>
                    <a:lnTo>
                      <a:pt x="1421" y="1818"/>
                    </a:lnTo>
                    <a:lnTo>
                      <a:pt x="1421" y="1559"/>
                    </a:lnTo>
                    <a:lnTo>
                      <a:pt x="1299" y="1559"/>
                    </a:lnTo>
                    <a:cubicBezTo>
                      <a:pt x="1131" y="1559"/>
                      <a:pt x="1024" y="1528"/>
                      <a:pt x="948" y="1467"/>
                    </a:cubicBezTo>
                    <a:cubicBezTo>
                      <a:pt x="887" y="1391"/>
                      <a:pt x="856" y="1268"/>
                      <a:pt x="856" y="1085"/>
                    </a:cubicBezTo>
                    <a:lnTo>
                      <a:pt x="856" y="657"/>
                    </a:lnTo>
                    <a:cubicBezTo>
                      <a:pt x="856" y="398"/>
                      <a:pt x="810" y="214"/>
                      <a:pt x="703" y="138"/>
                    </a:cubicBezTo>
                    <a:cubicBezTo>
                      <a:pt x="612" y="46"/>
                      <a:pt x="413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9" name="Google Shape;289;p42"/>
            <p:cNvSpPr/>
            <p:nvPr/>
          </p:nvSpPr>
          <p:spPr>
            <a:xfrm>
              <a:off x="5066624" y="1046206"/>
              <a:ext cx="1766678" cy="1092596"/>
            </a:xfrm>
            <a:custGeom>
              <a:rect b="b" l="l" r="r" t="t"/>
              <a:pathLst>
                <a:path extrusionOk="0" h="19063" w="30824">
                  <a:moveTo>
                    <a:pt x="0" y="0"/>
                  </a:moveTo>
                  <a:lnTo>
                    <a:pt x="0" y="18375"/>
                  </a:lnTo>
                  <a:cubicBezTo>
                    <a:pt x="0" y="18757"/>
                    <a:pt x="306" y="19062"/>
                    <a:pt x="688" y="19062"/>
                  </a:cubicBezTo>
                  <a:lnTo>
                    <a:pt x="30136" y="19062"/>
                  </a:lnTo>
                  <a:cubicBezTo>
                    <a:pt x="30518" y="19062"/>
                    <a:pt x="30824" y="18757"/>
                    <a:pt x="30824" y="18375"/>
                  </a:cubicBezTo>
                  <a:lnTo>
                    <a:pt x="308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2"/>
            <p:cNvSpPr/>
            <p:nvPr/>
          </p:nvSpPr>
          <p:spPr>
            <a:xfrm>
              <a:off x="5226820" y="1145991"/>
              <a:ext cx="940310" cy="35937"/>
            </a:xfrm>
            <a:custGeom>
              <a:rect b="b" l="l" r="r" t="t"/>
              <a:pathLst>
                <a:path extrusionOk="0" h="627" w="16406">
                  <a:moveTo>
                    <a:pt x="306" y="1"/>
                  </a:moveTo>
                  <a:cubicBezTo>
                    <a:pt x="138" y="1"/>
                    <a:pt x="1" y="138"/>
                    <a:pt x="1" y="321"/>
                  </a:cubicBezTo>
                  <a:cubicBezTo>
                    <a:pt x="1" y="489"/>
                    <a:pt x="138" y="627"/>
                    <a:pt x="306" y="627"/>
                  </a:cubicBezTo>
                  <a:lnTo>
                    <a:pt x="16084" y="627"/>
                  </a:lnTo>
                  <a:cubicBezTo>
                    <a:pt x="16252" y="627"/>
                    <a:pt x="16405" y="489"/>
                    <a:pt x="16405" y="321"/>
                  </a:cubicBezTo>
                  <a:cubicBezTo>
                    <a:pt x="16405" y="138"/>
                    <a:pt x="16268" y="1"/>
                    <a:pt x="160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2"/>
            <p:cNvSpPr/>
            <p:nvPr/>
          </p:nvSpPr>
          <p:spPr>
            <a:xfrm>
              <a:off x="5226820" y="1259819"/>
              <a:ext cx="940310" cy="35937"/>
            </a:xfrm>
            <a:custGeom>
              <a:rect b="b" l="l" r="r" t="t"/>
              <a:pathLst>
                <a:path extrusionOk="0" h="627" w="16406">
                  <a:moveTo>
                    <a:pt x="306" y="0"/>
                  </a:moveTo>
                  <a:cubicBezTo>
                    <a:pt x="138" y="0"/>
                    <a:pt x="1" y="138"/>
                    <a:pt x="1" y="306"/>
                  </a:cubicBezTo>
                  <a:cubicBezTo>
                    <a:pt x="1" y="474"/>
                    <a:pt x="138" y="626"/>
                    <a:pt x="306" y="626"/>
                  </a:cubicBezTo>
                  <a:lnTo>
                    <a:pt x="16084" y="626"/>
                  </a:lnTo>
                  <a:cubicBezTo>
                    <a:pt x="16252" y="626"/>
                    <a:pt x="16405" y="474"/>
                    <a:pt x="16405" y="306"/>
                  </a:cubicBezTo>
                  <a:cubicBezTo>
                    <a:pt x="16405" y="138"/>
                    <a:pt x="16268" y="0"/>
                    <a:pt x="16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2"/>
            <p:cNvSpPr/>
            <p:nvPr/>
          </p:nvSpPr>
          <p:spPr>
            <a:xfrm>
              <a:off x="5226820" y="1372729"/>
              <a:ext cx="451814" cy="35937"/>
            </a:xfrm>
            <a:custGeom>
              <a:rect b="b" l="l" r="r" t="t"/>
              <a:pathLst>
                <a:path extrusionOk="0" h="627" w="7883">
                  <a:moveTo>
                    <a:pt x="306" y="1"/>
                  </a:moveTo>
                  <a:cubicBezTo>
                    <a:pt x="138" y="1"/>
                    <a:pt x="1" y="138"/>
                    <a:pt x="1" y="321"/>
                  </a:cubicBezTo>
                  <a:cubicBezTo>
                    <a:pt x="1" y="489"/>
                    <a:pt x="138" y="627"/>
                    <a:pt x="306" y="627"/>
                  </a:cubicBezTo>
                  <a:lnTo>
                    <a:pt x="7577" y="627"/>
                  </a:lnTo>
                  <a:cubicBezTo>
                    <a:pt x="7745" y="627"/>
                    <a:pt x="7882" y="489"/>
                    <a:pt x="7882" y="321"/>
                  </a:cubicBezTo>
                  <a:cubicBezTo>
                    <a:pt x="7882" y="138"/>
                    <a:pt x="7745" y="1"/>
                    <a:pt x="7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2"/>
            <p:cNvSpPr/>
            <p:nvPr/>
          </p:nvSpPr>
          <p:spPr>
            <a:xfrm>
              <a:off x="5226820" y="1821850"/>
              <a:ext cx="940310" cy="35937"/>
            </a:xfrm>
            <a:custGeom>
              <a:rect b="b" l="l" r="r" t="t"/>
              <a:pathLst>
                <a:path extrusionOk="0" h="627" w="16406">
                  <a:moveTo>
                    <a:pt x="306" y="0"/>
                  </a:moveTo>
                  <a:cubicBezTo>
                    <a:pt x="138" y="0"/>
                    <a:pt x="1" y="138"/>
                    <a:pt x="1" y="321"/>
                  </a:cubicBezTo>
                  <a:cubicBezTo>
                    <a:pt x="1" y="489"/>
                    <a:pt x="138" y="626"/>
                    <a:pt x="306" y="626"/>
                  </a:cubicBezTo>
                  <a:lnTo>
                    <a:pt x="16084" y="626"/>
                  </a:lnTo>
                  <a:cubicBezTo>
                    <a:pt x="16252" y="626"/>
                    <a:pt x="16405" y="489"/>
                    <a:pt x="16405" y="321"/>
                  </a:cubicBezTo>
                  <a:cubicBezTo>
                    <a:pt x="16405" y="138"/>
                    <a:pt x="16268" y="0"/>
                    <a:pt x="16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2"/>
            <p:cNvSpPr/>
            <p:nvPr/>
          </p:nvSpPr>
          <p:spPr>
            <a:xfrm>
              <a:off x="5226820" y="1935620"/>
              <a:ext cx="451814" cy="35994"/>
            </a:xfrm>
            <a:custGeom>
              <a:rect b="b" l="l" r="r" t="t"/>
              <a:pathLst>
                <a:path extrusionOk="0" h="628" w="7883">
                  <a:moveTo>
                    <a:pt x="306" y="1"/>
                  </a:moveTo>
                  <a:cubicBezTo>
                    <a:pt x="138" y="1"/>
                    <a:pt x="1" y="138"/>
                    <a:pt x="1" y="306"/>
                  </a:cubicBezTo>
                  <a:cubicBezTo>
                    <a:pt x="1" y="474"/>
                    <a:pt x="138" y="627"/>
                    <a:pt x="306" y="627"/>
                  </a:cubicBezTo>
                  <a:lnTo>
                    <a:pt x="7577" y="627"/>
                  </a:lnTo>
                  <a:cubicBezTo>
                    <a:pt x="7745" y="627"/>
                    <a:pt x="7882" y="474"/>
                    <a:pt x="7882" y="306"/>
                  </a:cubicBezTo>
                  <a:cubicBezTo>
                    <a:pt x="7882" y="138"/>
                    <a:pt x="7745" y="1"/>
                    <a:pt x="7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2"/>
            <p:cNvSpPr/>
            <p:nvPr/>
          </p:nvSpPr>
          <p:spPr>
            <a:xfrm>
              <a:off x="6364007" y="1257182"/>
              <a:ext cx="303827" cy="303827"/>
            </a:xfrm>
            <a:custGeom>
              <a:rect b="b" l="l" r="r" t="t"/>
              <a:pathLst>
                <a:path extrusionOk="0" h="5301" w="5301">
                  <a:moveTo>
                    <a:pt x="2659" y="443"/>
                  </a:moveTo>
                  <a:cubicBezTo>
                    <a:pt x="3865" y="443"/>
                    <a:pt x="4858" y="1436"/>
                    <a:pt x="4858" y="2643"/>
                  </a:cubicBezTo>
                  <a:cubicBezTo>
                    <a:pt x="4858" y="3865"/>
                    <a:pt x="3865" y="4842"/>
                    <a:pt x="2659" y="4842"/>
                  </a:cubicBezTo>
                  <a:cubicBezTo>
                    <a:pt x="1437" y="4842"/>
                    <a:pt x="459" y="3865"/>
                    <a:pt x="459" y="2643"/>
                  </a:cubicBezTo>
                  <a:cubicBezTo>
                    <a:pt x="459" y="1436"/>
                    <a:pt x="1437" y="443"/>
                    <a:pt x="2659" y="443"/>
                  </a:cubicBezTo>
                  <a:close/>
                  <a:moveTo>
                    <a:pt x="2659" y="0"/>
                  </a:moveTo>
                  <a:cubicBezTo>
                    <a:pt x="1192" y="0"/>
                    <a:pt x="1" y="1176"/>
                    <a:pt x="1" y="2643"/>
                  </a:cubicBezTo>
                  <a:cubicBezTo>
                    <a:pt x="1" y="4109"/>
                    <a:pt x="1192" y="5301"/>
                    <a:pt x="2659" y="5301"/>
                  </a:cubicBezTo>
                  <a:cubicBezTo>
                    <a:pt x="4110" y="5301"/>
                    <a:pt x="5301" y="4109"/>
                    <a:pt x="5301" y="2643"/>
                  </a:cubicBezTo>
                  <a:cubicBezTo>
                    <a:pt x="5301" y="1176"/>
                    <a:pt x="4125" y="0"/>
                    <a:pt x="26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2"/>
            <p:cNvSpPr/>
            <p:nvPr/>
          </p:nvSpPr>
          <p:spPr>
            <a:xfrm>
              <a:off x="6436682" y="1440132"/>
              <a:ext cx="159393" cy="47342"/>
            </a:xfrm>
            <a:custGeom>
              <a:rect b="b" l="l" r="r" t="t"/>
              <a:pathLst>
                <a:path extrusionOk="0" h="826" w="2781">
                  <a:moveTo>
                    <a:pt x="176" y="1"/>
                  </a:moveTo>
                  <a:cubicBezTo>
                    <a:pt x="134" y="1"/>
                    <a:pt x="92" y="16"/>
                    <a:pt x="62" y="47"/>
                  </a:cubicBezTo>
                  <a:cubicBezTo>
                    <a:pt x="1" y="123"/>
                    <a:pt x="1" y="215"/>
                    <a:pt x="62" y="276"/>
                  </a:cubicBezTo>
                  <a:cubicBezTo>
                    <a:pt x="428" y="642"/>
                    <a:pt x="902" y="825"/>
                    <a:pt x="1391" y="825"/>
                  </a:cubicBezTo>
                  <a:cubicBezTo>
                    <a:pt x="1864" y="825"/>
                    <a:pt x="2353" y="642"/>
                    <a:pt x="2719" y="276"/>
                  </a:cubicBezTo>
                  <a:cubicBezTo>
                    <a:pt x="2780" y="215"/>
                    <a:pt x="2780" y="123"/>
                    <a:pt x="2719" y="47"/>
                  </a:cubicBezTo>
                  <a:cubicBezTo>
                    <a:pt x="2689" y="16"/>
                    <a:pt x="2647" y="1"/>
                    <a:pt x="2605" y="1"/>
                  </a:cubicBezTo>
                  <a:cubicBezTo>
                    <a:pt x="2563" y="1"/>
                    <a:pt x="2521" y="16"/>
                    <a:pt x="2490" y="47"/>
                  </a:cubicBezTo>
                  <a:cubicBezTo>
                    <a:pt x="2185" y="352"/>
                    <a:pt x="1784" y="505"/>
                    <a:pt x="1385" y="505"/>
                  </a:cubicBezTo>
                  <a:cubicBezTo>
                    <a:pt x="986" y="505"/>
                    <a:pt x="589" y="352"/>
                    <a:pt x="291" y="47"/>
                  </a:cubicBezTo>
                  <a:cubicBezTo>
                    <a:pt x="260" y="16"/>
                    <a:pt x="218" y="1"/>
                    <a:pt x="1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2"/>
            <p:cNvSpPr/>
            <p:nvPr/>
          </p:nvSpPr>
          <p:spPr>
            <a:xfrm>
              <a:off x="6446311" y="1370093"/>
              <a:ext cx="30721" cy="30721"/>
            </a:xfrm>
            <a:custGeom>
              <a:rect b="b" l="l" r="r" t="t"/>
              <a:pathLst>
                <a:path extrusionOk="0" h="536" w="536">
                  <a:moveTo>
                    <a:pt x="260" y="1"/>
                  </a:moveTo>
                  <a:cubicBezTo>
                    <a:pt x="123" y="1"/>
                    <a:pt x="1" y="123"/>
                    <a:pt x="1" y="260"/>
                  </a:cubicBezTo>
                  <a:cubicBezTo>
                    <a:pt x="1" y="413"/>
                    <a:pt x="123" y="535"/>
                    <a:pt x="260" y="535"/>
                  </a:cubicBezTo>
                  <a:cubicBezTo>
                    <a:pt x="413" y="535"/>
                    <a:pt x="535" y="413"/>
                    <a:pt x="535" y="260"/>
                  </a:cubicBezTo>
                  <a:cubicBezTo>
                    <a:pt x="535" y="123"/>
                    <a:pt x="413" y="1"/>
                    <a:pt x="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2"/>
            <p:cNvSpPr/>
            <p:nvPr/>
          </p:nvSpPr>
          <p:spPr>
            <a:xfrm>
              <a:off x="6555725" y="1370093"/>
              <a:ext cx="29861" cy="30721"/>
            </a:xfrm>
            <a:custGeom>
              <a:rect b="b" l="l" r="r" t="t"/>
              <a:pathLst>
                <a:path extrusionOk="0" h="536" w="521">
                  <a:moveTo>
                    <a:pt x="261" y="1"/>
                  </a:moveTo>
                  <a:cubicBezTo>
                    <a:pt x="108" y="1"/>
                    <a:pt x="1" y="123"/>
                    <a:pt x="1" y="260"/>
                  </a:cubicBezTo>
                  <a:cubicBezTo>
                    <a:pt x="1" y="413"/>
                    <a:pt x="123" y="535"/>
                    <a:pt x="261" y="535"/>
                  </a:cubicBezTo>
                  <a:cubicBezTo>
                    <a:pt x="413" y="535"/>
                    <a:pt x="520" y="413"/>
                    <a:pt x="520" y="260"/>
                  </a:cubicBezTo>
                  <a:cubicBezTo>
                    <a:pt x="520" y="123"/>
                    <a:pt x="413" y="1"/>
                    <a:pt x="2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2"/>
            <p:cNvSpPr/>
            <p:nvPr/>
          </p:nvSpPr>
          <p:spPr>
            <a:xfrm>
              <a:off x="5225100" y="1553100"/>
              <a:ext cx="100702" cy="177734"/>
            </a:xfrm>
            <a:custGeom>
              <a:rect b="b" l="l" r="r" t="t"/>
              <a:pathLst>
                <a:path extrusionOk="0" h="3101" w="1757">
                  <a:moveTo>
                    <a:pt x="1451" y="3101"/>
                  </a:moveTo>
                  <a:cubicBezTo>
                    <a:pt x="1390" y="3101"/>
                    <a:pt x="1314" y="3070"/>
                    <a:pt x="1268" y="3009"/>
                  </a:cubicBezTo>
                  <a:lnTo>
                    <a:pt x="107" y="1772"/>
                  </a:lnTo>
                  <a:cubicBezTo>
                    <a:pt x="0" y="1665"/>
                    <a:pt x="0" y="1482"/>
                    <a:pt x="107" y="1375"/>
                  </a:cubicBezTo>
                  <a:lnTo>
                    <a:pt x="1283" y="107"/>
                  </a:lnTo>
                  <a:cubicBezTo>
                    <a:pt x="1390" y="0"/>
                    <a:pt x="1558" y="0"/>
                    <a:pt x="1650" y="107"/>
                  </a:cubicBezTo>
                  <a:cubicBezTo>
                    <a:pt x="1757" y="214"/>
                    <a:pt x="1757" y="382"/>
                    <a:pt x="1650" y="504"/>
                  </a:cubicBezTo>
                  <a:lnTo>
                    <a:pt x="642" y="1573"/>
                  </a:lnTo>
                  <a:lnTo>
                    <a:pt x="1634" y="2627"/>
                  </a:lnTo>
                  <a:cubicBezTo>
                    <a:pt x="1726" y="2734"/>
                    <a:pt x="1726" y="2902"/>
                    <a:pt x="1634" y="3009"/>
                  </a:cubicBezTo>
                  <a:cubicBezTo>
                    <a:pt x="1589" y="3070"/>
                    <a:pt x="1512" y="3101"/>
                    <a:pt x="1451" y="31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2"/>
            <p:cNvSpPr/>
            <p:nvPr/>
          </p:nvSpPr>
          <p:spPr>
            <a:xfrm>
              <a:off x="5505199" y="1553100"/>
              <a:ext cx="98983" cy="177734"/>
            </a:xfrm>
            <a:custGeom>
              <a:rect b="b" l="l" r="r" t="t"/>
              <a:pathLst>
                <a:path extrusionOk="0" h="3101" w="1727">
                  <a:moveTo>
                    <a:pt x="306" y="3101"/>
                  </a:moveTo>
                  <a:cubicBezTo>
                    <a:pt x="230" y="3101"/>
                    <a:pt x="169" y="3070"/>
                    <a:pt x="123" y="3009"/>
                  </a:cubicBezTo>
                  <a:cubicBezTo>
                    <a:pt x="16" y="2902"/>
                    <a:pt x="16" y="2734"/>
                    <a:pt x="123" y="2627"/>
                  </a:cubicBezTo>
                  <a:lnTo>
                    <a:pt x="1101" y="1573"/>
                  </a:lnTo>
                  <a:lnTo>
                    <a:pt x="92" y="504"/>
                  </a:lnTo>
                  <a:cubicBezTo>
                    <a:pt x="1" y="397"/>
                    <a:pt x="1" y="214"/>
                    <a:pt x="92" y="107"/>
                  </a:cubicBezTo>
                  <a:cubicBezTo>
                    <a:pt x="199" y="0"/>
                    <a:pt x="367" y="0"/>
                    <a:pt x="459" y="107"/>
                  </a:cubicBezTo>
                  <a:lnTo>
                    <a:pt x="1650" y="1375"/>
                  </a:lnTo>
                  <a:cubicBezTo>
                    <a:pt x="1696" y="1436"/>
                    <a:pt x="1727" y="1497"/>
                    <a:pt x="1727" y="1573"/>
                  </a:cubicBezTo>
                  <a:cubicBezTo>
                    <a:pt x="1727" y="1650"/>
                    <a:pt x="1696" y="1711"/>
                    <a:pt x="1650" y="1772"/>
                  </a:cubicBezTo>
                  <a:lnTo>
                    <a:pt x="474" y="3009"/>
                  </a:lnTo>
                  <a:cubicBezTo>
                    <a:pt x="428" y="3070"/>
                    <a:pt x="367" y="3101"/>
                    <a:pt x="306" y="31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2"/>
            <p:cNvSpPr/>
            <p:nvPr/>
          </p:nvSpPr>
          <p:spPr>
            <a:xfrm>
              <a:off x="5365121" y="1541694"/>
              <a:ext cx="99900" cy="208397"/>
            </a:xfrm>
            <a:custGeom>
              <a:rect b="b" l="l" r="r" t="t"/>
              <a:pathLst>
                <a:path extrusionOk="0" h="3636" w="1743">
                  <a:moveTo>
                    <a:pt x="291" y="3636"/>
                  </a:moveTo>
                  <a:cubicBezTo>
                    <a:pt x="261" y="3636"/>
                    <a:pt x="230" y="3636"/>
                    <a:pt x="199" y="3620"/>
                  </a:cubicBezTo>
                  <a:cubicBezTo>
                    <a:pt x="62" y="3559"/>
                    <a:pt x="1" y="3391"/>
                    <a:pt x="62" y="3254"/>
                  </a:cubicBezTo>
                  <a:lnTo>
                    <a:pt x="1223" y="214"/>
                  </a:lnTo>
                  <a:cubicBezTo>
                    <a:pt x="1269" y="62"/>
                    <a:pt x="1421" y="0"/>
                    <a:pt x="1559" y="62"/>
                  </a:cubicBezTo>
                  <a:cubicBezTo>
                    <a:pt x="1681" y="123"/>
                    <a:pt x="1742" y="275"/>
                    <a:pt x="1696" y="413"/>
                  </a:cubicBezTo>
                  <a:lnTo>
                    <a:pt x="536" y="3468"/>
                  </a:lnTo>
                  <a:cubicBezTo>
                    <a:pt x="490" y="3575"/>
                    <a:pt x="398" y="3636"/>
                    <a:pt x="291" y="36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2"/>
            <p:cNvSpPr/>
            <p:nvPr/>
          </p:nvSpPr>
          <p:spPr>
            <a:xfrm>
              <a:off x="6238831" y="1131089"/>
              <a:ext cx="555096" cy="555096"/>
            </a:xfrm>
            <a:custGeom>
              <a:rect b="b" l="l" r="r" t="t"/>
              <a:pathLst>
                <a:path extrusionOk="0" h="9685" w="9685">
                  <a:moveTo>
                    <a:pt x="8936" y="459"/>
                  </a:moveTo>
                  <a:cubicBezTo>
                    <a:pt x="9104" y="459"/>
                    <a:pt x="9226" y="581"/>
                    <a:pt x="9226" y="749"/>
                  </a:cubicBezTo>
                  <a:lnTo>
                    <a:pt x="9226" y="8936"/>
                  </a:lnTo>
                  <a:cubicBezTo>
                    <a:pt x="9226" y="9104"/>
                    <a:pt x="9104" y="9242"/>
                    <a:pt x="8936" y="9242"/>
                  </a:cubicBezTo>
                  <a:lnTo>
                    <a:pt x="749" y="9242"/>
                  </a:lnTo>
                  <a:cubicBezTo>
                    <a:pt x="581" y="9242"/>
                    <a:pt x="444" y="9104"/>
                    <a:pt x="444" y="8936"/>
                  </a:cubicBezTo>
                  <a:lnTo>
                    <a:pt x="444" y="749"/>
                  </a:lnTo>
                  <a:cubicBezTo>
                    <a:pt x="444" y="581"/>
                    <a:pt x="581" y="459"/>
                    <a:pt x="749" y="459"/>
                  </a:cubicBezTo>
                  <a:close/>
                  <a:moveTo>
                    <a:pt x="734" y="1"/>
                  </a:moveTo>
                  <a:cubicBezTo>
                    <a:pt x="337" y="1"/>
                    <a:pt x="1" y="337"/>
                    <a:pt x="1" y="749"/>
                  </a:cubicBezTo>
                  <a:lnTo>
                    <a:pt x="1" y="8936"/>
                  </a:lnTo>
                  <a:cubicBezTo>
                    <a:pt x="1" y="9349"/>
                    <a:pt x="337" y="9685"/>
                    <a:pt x="734" y="9685"/>
                  </a:cubicBezTo>
                  <a:lnTo>
                    <a:pt x="8936" y="9685"/>
                  </a:lnTo>
                  <a:cubicBezTo>
                    <a:pt x="9348" y="9685"/>
                    <a:pt x="9684" y="9349"/>
                    <a:pt x="9684" y="8936"/>
                  </a:cubicBezTo>
                  <a:lnTo>
                    <a:pt x="9684" y="749"/>
                  </a:lnTo>
                  <a:cubicBezTo>
                    <a:pt x="9684" y="337"/>
                    <a:pt x="9348" y="1"/>
                    <a:pt x="89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2"/>
            <p:cNvSpPr/>
            <p:nvPr/>
          </p:nvSpPr>
          <p:spPr>
            <a:xfrm>
              <a:off x="5853617" y="1454174"/>
              <a:ext cx="213670" cy="213613"/>
            </a:xfrm>
            <a:custGeom>
              <a:rect b="b" l="l" r="r" t="t"/>
              <a:pathLst>
                <a:path extrusionOk="0" h="3727" w="3728">
                  <a:moveTo>
                    <a:pt x="3728" y="1986"/>
                  </a:moveTo>
                  <a:lnTo>
                    <a:pt x="3728" y="1726"/>
                  </a:lnTo>
                  <a:cubicBezTo>
                    <a:pt x="3728" y="1634"/>
                    <a:pt x="3651" y="1558"/>
                    <a:pt x="3560" y="1558"/>
                  </a:cubicBezTo>
                  <a:lnTo>
                    <a:pt x="3132" y="1558"/>
                  </a:lnTo>
                  <a:cubicBezTo>
                    <a:pt x="3102" y="1421"/>
                    <a:pt x="3056" y="1283"/>
                    <a:pt x="2979" y="1176"/>
                  </a:cubicBezTo>
                  <a:lnTo>
                    <a:pt x="3270" y="871"/>
                  </a:lnTo>
                  <a:cubicBezTo>
                    <a:pt x="3346" y="810"/>
                    <a:pt x="3346" y="703"/>
                    <a:pt x="3270" y="626"/>
                  </a:cubicBezTo>
                  <a:lnTo>
                    <a:pt x="3086" y="458"/>
                  </a:lnTo>
                  <a:cubicBezTo>
                    <a:pt x="3025" y="382"/>
                    <a:pt x="2918" y="382"/>
                    <a:pt x="2842" y="458"/>
                  </a:cubicBezTo>
                  <a:lnTo>
                    <a:pt x="2552" y="749"/>
                  </a:lnTo>
                  <a:cubicBezTo>
                    <a:pt x="2430" y="672"/>
                    <a:pt x="2307" y="611"/>
                    <a:pt x="2170" y="580"/>
                  </a:cubicBezTo>
                  <a:lnTo>
                    <a:pt x="2170" y="168"/>
                  </a:lnTo>
                  <a:cubicBezTo>
                    <a:pt x="2170" y="76"/>
                    <a:pt x="2093" y="0"/>
                    <a:pt x="1987" y="0"/>
                  </a:cubicBezTo>
                  <a:lnTo>
                    <a:pt x="1742" y="0"/>
                  </a:lnTo>
                  <a:cubicBezTo>
                    <a:pt x="1635" y="0"/>
                    <a:pt x="1559" y="76"/>
                    <a:pt x="1559" y="168"/>
                  </a:cubicBezTo>
                  <a:lnTo>
                    <a:pt x="1559" y="580"/>
                  </a:lnTo>
                  <a:cubicBezTo>
                    <a:pt x="1421" y="611"/>
                    <a:pt x="1299" y="672"/>
                    <a:pt x="1177" y="749"/>
                  </a:cubicBezTo>
                  <a:lnTo>
                    <a:pt x="887" y="458"/>
                  </a:lnTo>
                  <a:cubicBezTo>
                    <a:pt x="810" y="382"/>
                    <a:pt x="704" y="382"/>
                    <a:pt x="627" y="458"/>
                  </a:cubicBezTo>
                  <a:lnTo>
                    <a:pt x="459" y="626"/>
                  </a:lnTo>
                  <a:cubicBezTo>
                    <a:pt x="383" y="703"/>
                    <a:pt x="383" y="810"/>
                    <a:pt x="459" y="871"/>
                  </a:cubicBezTo>
                  <a:lnTo>
                    <a:pt x="749" y="1176"/>
                  </a:lnTo>
                  <a:cubicBezTo>
                    <a:pt x="673" y="1283"/>
                    <a:pt x="627" y="1421"/>
                    <a:pt x="581" y="1558"/>
                  </a:cubicBezTo>
                  <a:lnTo>
                    <a:pt x="169" y="1558"/>
                  </a:lnTo>
                  <a:cubicBezTo>
                    <a:pt x="77" y="1558"/>
                    <a:pt x="1" y="1634"/>
                    <a:pt x="1" y="1726"/>
                  </a:cubicBezTo>
                  <a:lnTo>
                    <a:pt x="1" y="1986"/>
                  </a:lnTo>
                  <a:cubicBezTo>
                    <a:pt x="1" y="2077"/>
                    <a:pt x="77" y="2154"/>
                    <a:pt x="169" y="2154"/>
                  </a:cubicBezTo>
                  <a:lnTo>
                    <a:pt x="581" y="2154"/>
                  </a:lnTo>
                  <a:cubicBezTo>
                    <a:pt x="627" y="2306"/>
                    <a:pt x="673" y="2429"/>
                    <a:pt x="749" y="2551"/>
                  </a:cubicBezTo>
                  <a:lnTo>
                    <a:pt x="459" y="2841"/>
                  </a:lnTo>
                  <a:cubicBezTo>
                    <a:pt x="383" y="2917"/>
                    <a:pt x="383" y="3024"/>
                    <a:pt x="459" y="3085"/>
                  </a:cubicBezTo>
                  <a:lnTo>
                    <a:pt x="627" y="3269"/>
                  </a:lnTo>
                  <a:cubicBezTo>
                    <a:pt x="704" y="3330"/>
                    <a:pt x="810" y="3330"/>
                    <a:pt x="887" y="3269"/>
                  </a:cubicBezTo>
                  <a:lnTo>
                    <a:pt x="1177" y="2979"/>
                  </a:lnTo>
                  <a:cubicBezTo>
                    <a:pt x="1299" y="3040"/>
                    <a:pt x="1421" y="3101"/>
                    <a:pt x="1559" y="3131"/>
                  </a:cubicBezTo>
                  <a:lnTo>
                    <a:pt x="1559" y="3559"/>
                  </a:lnTo>
                  <a:cubicBezTo>
                    <a:pt x="1559" y="3651"/>
                    <a:pt x="1635" y="3727"/>
                    <a:pt x="1742" y="3727"/>
                  </a:cubicBezTo>
                  <a:lnTo>
                    <a:pt x="1987" y="3727"/>
                  </a:lnTo>
                  <a:cubicBezTo>
                    <a:pt x="2093" y="3727"/>
                    <a:pt x="2170" y="3651"/>
                    <a:pt x="2170" y="3559"/>
                  </a:cubicBezTo>
                  <a:lnTo>
                    <a:pt x="2170" y="3131"/>
                  </a:lnTo>
                  <a:cubicBezTo>
                    <a:pt x="2307" y="3101"/>
                    <a:pt x="2430" y="3040"/>
                    <a:pt x="2552" y="2979"/>
                  </a:cubicBezTo>
                  <a:lnTo>
                    <a:pt x="2842" y="3269"/>
                  </a:lnTo>
                  <a:cubicBezTo>
                    <a:pt x="2918" y="3330"/>
                    <a:pt x="3025" y="3330"/>
                    <a:pt x="3086" y="3269"/>
                  </a:cubicBezTo>
                  <a:lnTo>
                    <a:pt x="3270" y="3085"/>
                  </a:lnTo>
                  <a:cubicBezTo>
                    <a:pt x="3346" y="3024"/>
                    <a:pt x="3346" y="2902"/>
                    <a:pt x="3270" y="2841"/>
                  </a:cubicBezTo>
                  <a:lnTo>
                    <a:pt x="2979" y="2551"/>
                  </a:lnTo>
                  <a:cubicBezTo>
                    <a:pt x="3056" y="2429"/>
                    <a:pt x="3102" y="2306"/>
                    <a:pt x="3132" y="2154"/>
                  </a:cubicBezTo>
                  <a:lnTo>
                    <a:pt x="3560" y="2154"/>
                  </a:lnTo>
                  <a:cubicBezTo>
                    <a:pt x="3651" y="2154"/>
                    <a:pt x="3728" y="2093"/>
                    <a:pt x="3728" y="1986"/>
                  </a:cubicBezTo>
                  <a:close/>
                  <a:moveTo>
                    <a:pt x="1987" y="2566"/>
                  </a:moveTo>
                  <a:cubicBezTo>
                    <a:pt x="1498" y="2658"/>
                    <a:pt x="1070" y="2230"/>
                    <a:pt x="1146" y="1741"/>
                  </a:cubicBezTo>
                  <a:cubicBezTo>
                    <a:pt x="1208" y="1436"/>
                    <a:pt x="1437" y="1207"/>
                    <a:pt x="1742" y="1146"/>
                  </a:cubicBezTo>
                  <a:cubicBezTo>
                    <a:pt x="2231" y="1069"/>
                    <a:pt x="2659" y="1482"/>
                    <a:pt x="2567" y="1986"/>
                  </a:cubicBezTo>
                  <a:cubicBezTo>
                    <a:pt x="2521" y="2276"/>
                    <a:pt x="2277" y="2520"/>
                    <a:pt x="1987" y="25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4" name="Google Shape;304;p42"/>
            <p:cNvGrpSpPr/>
            <p:nvPr/>
          </p:nvGrpSpPr>
          <p:grpSpPr>
            <a:xfrm>
              <a:off x="4610523" y="1929530"/>
              <a:ext cx="854509" cy="566444"/>
              <a:chOff x="5604173" y="2383880"/>
              <a:chExt cx="854509" cy="566444"/>
            </a:xfrm>
          </p:grpSpPr>
          <p:sp>
            <p:nvSpPr>
              <p:cNvPr id="305" name="Google Shape;305;p42"/>
              <p:cNvSpPr/>
              <p:nvPr/>
            </p:nvSpPr>
            <p:spPr>
              <a:xfrm>
                <a:off x="5604173" y="2383880"/>
                <a:ext cx="854509" cy="566444"/>
              </a:xfrm>
              <a:custGeom>
                <a:rect b="b" l="l" r="r" t="t"/>
                <a:pathLst>
                  <a:path extrusionOk="0" h="9883" w="14909">
                    <a:moveTo>
                      <a:pt x="14908" y="794"/>
                    </a:moveTo>
                    <a:lnTo>
                      <a:pt x="14908" y="9073"/>
                    </a:lnTo>
                    <a:cubicBezTo>
                      <a:pt x="14908" y="9516"/>
                      <a:pt x="14557" y="9883"/>
                      <a:pt x="14114" y="9883"/>
                    </a:cubicBezTo>
                    <a:lnTo>
                      <a:pt x="795" y="9883"/>
                    </a:lnTo>
                    <a:cubicBezTo>
                      <a:pt x="352" y="9883"/>
                      <a:pt x="1" y="9516"/>
                      <a:pt x="1" y="9073"/>
                    </a:cubicBezTo>
                    <a:lnTo>
                      <a:pt x="1" y="794"/>
                    </a:lnTo>
                    <a:cubicBezTo>
                      <a:pt x="1" y="352"/>
                      <a:pt x="352" y="0"/>
                      <a:pt x="795" y="0"/>
                    </a:cubicBezTo>
                    <a:lnTo>
                      <a:pt x="14114" y="0"/>
                    </a:lnTo>
                    <a:cubicBezTo>
                      <a:pt x="14557" y="0"/>
                      <a:pt x="14908" y="352"/>
                      <a:pt x="14908" y="7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42"/>
              <p:cNvSpPr/>
              <p:nvPr/>
            </p:nvSpPr>
            <p:spPr>
              <a:xfrm>
                <a:off x="5783626" y="2485385"/>
                <a:ext cx="80642" cy="362517"/>
              </a:xfrm>
              <a:custGeom>
                <a:rect b="b" l="l" r="r" t="t"/>
                <a:pathLst>
                  <a:path extrusionOk="0" h="6325" w="1407">
                    <a:moveTo>
                      <a:pt x="1406" y="1"/>
                    </a:moveTo>
                    <a:cubicBezTo>
                      <a:pt x="963" y="1"/>
                      <a:pt x="597" y="368"/>
                      <a:pt x="597" y="811"/>
                    </a:cubicBezTo>
                    <a:lnTo>
                      <a:pt x="597" y="2246"/>
                    </a:lnTo>
                    <a:cubicBezTo>
                      <a:pt x="597" y="2353"/>
                      <a:pt x="566" y="2460"/>
                      <a:pt x="490" y="2537"/>
                    </a:cubicBezTo>
                    <a:lnTo>
                      <a:pt x="200" y="2811"/>
                    </a:lnTo>
                    <a:cubicBezTo>
                      <a:pt x="1" y="3010"/>
                      <a:pt x="1" y="3315"/>
                      <a:pt x="200" y="3514"/>
                    </a:cubicBezTo>
                    <a:lnTo>
                      <a:pt x="490" y="3804"/>
                    </a:lnTo>
                    <a:cubicBezTo>
                      <a:pt x="566" y="3881"/>
                      <a:pt x="597" y="3988"/>
                      <a:pt x="597" y="4094"/>
                    </a:cubicBezTo>
                    <a:lnTo>
                      <a:pt x="597" y="5530"/>
                    </a:lnTo>
                    <a:cubicBezTo>
                      <a:pt x="597" y="5958"/>
                      <a:pt x="963" y="6325"/>
                      <a:pt x="1406" y="6325"/>
                    </a:cubicBezTo>
                    <a:lnTo>
                      <a:pt x="1406" y="5927"/>
                    </a:lnTo>
                    <a:cubicBezTo>
                      <a:pt x="1177" y="5927"/>
                      <a:pt x="1009" y="5744"/>
                      <a:pt x="1009" y="5515"/>
                    </a:cubicBezTo>
                    <a:lnTo>
                      <a:pt x="1009" y="4079"/>
                    </a:lnTo>
                    <a:cubicBezTo>
                      <a:pt x="1009" y="3865"/>
                      <a:pt x="917" y="3667"/>
                      <a:pt x="765" y="3514"/>
                    </a:cubicBezTo>
                    <a:lnTo>
                      <a:pt x="474" y="3224"/>
                    </a:lnTo>
                    <a:cubicBezTo>
                      <a:pt x="444" y="3193"/>
                      <a:pt x="444" y="3132"/>
                      <a:pt x="474" y="3102"/>
                    </a:cubicBezTo>
                    <a:lnTo>
                      <a:pt x="765" y="2811"/>
                    </a:lnTo>
                    <a:cubicBezTo>
                      <a:pt x="917" y="2659"/>
                      <a:pt x="1009" y="2460"/>
                      <a:pt x="1009" y="2246"/>
                    </a:cubicBezTo>
                    <a:lnTo>
                      <a:pt x="1009" y="811"/>
                    </a:lnTo>
                    <a:cubicBezTo>
                      <a:pt x="1009" y="581"/>
                      <a:pt x="1177" y="413"/>
                      <a:pt x="1406" y="413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42"/>
              <p:cNvSpPr/>
              <p:nvPr/>
            </p:nvSpPr>
            <p:spPr>
              <a:xfrm>
                <a:off x="6198587" y="2485385"/>
                <a:ext cx="80642" cy="362517"/>
              </a:xfrm>
              <a:custGeom>
                <a:rect b="b" l="l" r="r" t="t"/>
                <a:pathLst>
                  <a:path extrusionOk="0" h="6325" w="1407">
                    <a:moveTo>
                      <a:pt x="1" y="1"/>
                    </a:moveTo>
                    <a:lnTo>
                      <a:pt x="1" y="413"/>
                    </a:lnTo>
                    <a:cubicBezTo>
                      <a:pt x="230" y="413"/>
                      <a:pt x="398" y="597"/>
                      <a:pt x="398" y="811"/>
                    </a:cubicBezTo>
                    <a:lnTo>
                      <a:pt x="398" y="2246"/>
                    </a:lnTo>
                    <a:cubicBezTo>
                      <a:pt x="398" y="2460"/>
                      <a:pt x="490" y="2659"/>
                      <a:pt x="642" y="2811"/>
                    </a:cubicBezTo>
                    <a:lnTo>
                      <a:pt x="933" y="3102"/>
                    </a:lnTo>
                    <a:cubicBezTo>
                      <a:pt x="963" y="3132"/>
                      <a:pt x="963" y="3193"/>
                      <a:pt x="933" y="3239"/>
                    </a:cubicBezTo>
                    <a:lnTo>
                      <a:pt x="642" y="3514"/>
                    </a:lnTo>
                    <a:cubicBezTo>
                      <a:pt x="490" y="3667"/>
                      <a:pt x="398" y="3881"/>
                      <a:pt x="398" y="4094"/>
                    </a:cubicBezTo>
                    <a:lnTo>
                      <a:pt x="398" y="5530"/>
                    </a:lnTo>
                    <a:cubicBezTo>
                      <a:pt x="398" y="5744"/>
                      <a:pt x="230" y="5927"/>
                      <a:pt x="1" y="5927"/>
                    </a:cubicBezTo>
                    <a:lnTo>
                      <a:pt x="1" y="6325"/>
                    </a:lnTo>
                    <a:cubicBezTo>
                      <a:pt x="444" y="6325"/>
                      <a:pt x="811" y="5973"/>
                      <a:pt x="811" y="5530"/>
                    </a:cubicBezTo>
                    <a:lnTo>
                      <a:pt x="811" y="4094"/>
                    </a:lnTo>
                    <a:cubicBezTo>
                      <a:pt x="811" y="3972"/>
                      <a:pt x="841" y="3881"/>
                      <a:pt x="917" y="3804"/>
                    </a:cubicBezTo>
                    <a:lnTo>
                      <a:pt x="1208" y="3514"/>
                    </a:lnTo>
                    <a:cubicBezTo>
                      <a:pt x="1406" y="3315"/>
                      <a:pt x="1406" y="3010"/>
                      <a:pt x="1208" y="2811"/>
                    </a:cubicBezTo>
                    <a:lnTo>
                      <a:pt x="917" y="2537"/>
                    </a:lnTo>
                    <a:cubicBezTo>
                      <a:pt x="841" y="2460"/>
                      <a:pt x="811" y="2353"/>
                      <a:pt x="811" y="2246"/>
                    </a:cubicBezTo>
                    <a:lnTo>
                      <a:pt x="811" y="811"/>
                    </a:lnTo>
                    <a:cubicBezTo>
                      <a:pt x="811" y="368"/>
                      <a:pt x="444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42"/>
              <p:cNvSpPr/>
              <p:nvPr/>
            </p:nvSpPr>
            <p:spPr>
              <a:xfrm>
                <a:off x="5907083" y="2583910"/>
                <a:ext cx="248690" cy="190458"/>
              </a:xfrm>
              <a:custGeom>
                <a:rect b="b" l="l" r="r" t="t"/>
                <a:pathLst>
                  <a:path extrusionOk="0" h="3323" w="4339">
                    <a:moveTo>
                      <a:pt x="948" y="0"/>
                    </a:moveTo>
                    <a:cubicBezTo>
                      <a:pt x="726" y="0"/>
                      <a:pt x="505" y="84"/>
                      <a:pt x="337" y="252"/>
                    </a:cubicBezTo>
                    <a:cubicBezTo>
                      <a:pt x="1" y="588"/>
                      <a:pt x="1" y="1138"/>
                      <a:pt x="337" y="1474"/>
                    </a:cubicBezTo>
                    <a:lnTo>
                      <a:pt x="948" y="2101"/>
                    </a:lnTo>
                    <a:lnTo>
                      <a:pt x="2170" y="3322"/>
                    </a:lnTo>
                    <a:lnTo>
                      <a:pt x="3392" y="2101"/>
                    </a:lnTo>
                    <a:lnTo>
                      <a:pt x="4003" y="1474"/>
                    </a:lnTo>
                    <a:cubicBezTo>
                      <a:pt x="4339" y="1138"/>
                      <a:pt x="4339" y="588"/>
                      <a:pt x="4003" y="252"/>
                    </a:cubicBezTo>
                    <a:cubicBezTo>
                      <a:pt x="3834" y="84"/>
                      <a:pt x="3613" y="0"/>
                      <a:pt x="3392" y="0"/>
                    </a:cubicBezTo>
                    <a:cubicBezTo>
                      <a:pt x="3170" y="0"/>
                      <a:pt x="2949" y="84"/>
                      <a:pt x="2781" y="252"/>
                    </a:cubicBezTo>
                    <a:lnTo>
                      <a:pt x="2170" y="863"/>
                    </a:lnTo>
                    <a:lnTo>
                      <a:pt x="1559" y="252"/>
                    </a:lnTo>
                    <a:cubicBezTo>
                      <a:pt x="1391" y="84"/>
                      <a:pt x="1169" y="0"/>
                      <a:pt x="9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9" name="Google Shape;309;p42"/>
            <p:cNvSpPr/>
            <p:nvPr/>
          </p:nvSpPr>
          <p:spPr>
            <a:xfrm>
              <a:off x="7137014" y="1398120"/>
              <a:ext cx="324861" cy="324861"/>
            </a:xfrm>
            <a:custGeom>
              <a:rect b="b" l="l" r="r" t="t"/>
              <a:pathLst>
                <a:path extrusionOk="0" h="5668" w="5668">
                  <a:moveTo>
                    <a:pt x="2827" y="1742"/>
                  </a:moveTo>
                  <a:cubicBezTo>
                    <a:pt x="3493" y="1742"/>
                    <a:pt x="4023" y="2338"/>
                    <a:pt x="3911" y="3025"/>
                  </a:cubicBezTo>
                  <a:cubicBezTo>
                    <a:pt x="3835" y="3483"/>
                    <a:pt x="3468" y="3850"/>
                    <a:pt x="3025" y="3911"/>
                  </a:cubicBezTo>
                  <a:cubicBezTo>
                    <a:pt x="2956" y="3923"/>
                    <a:pt x="2889" y="3929"/>
                    <a:pt x="2822" y="3929"/>
                  </a:cubicBezTo>
                  <a:cubicBezTo>
                    <a:pt x="2165" y="3929"/>
                    <a:pt x="1646" y="3338"/>
                    <a:pt x="1757" y="2658"/>
                  </a:cubicBezTo>
                  <a:cubicBezTo>
                    <a:pt x="1834" y="2200"/>
                    <a:pt x="2200" y="1833"/>
                    <a:pt x="2643" y="1757"/>
                  </a:cubicBezTo>
                  <a:cubicBezTo>
                    <a:pt x="2705" y="1747"/>
                    <a:pt x="2767" y="1742"/>
                    <a:pt x="2827" y="1742"/>
                  </a:cubicBezTo>
                  <a:close/>
                  <a:moveTo>
                    <a:pt x="2643" y="1"/>
                  </a:moveTo>
                  <a:cubicBezTo>
                    <a:pt x="2491" y="1"/>
                    <a:pt x="2384" y="123"/>
                    <a:pt x="2384" y="260"/>
                  </a:cubicBezTo>
                  <a:lnTo>
                    <a:pt x="2384" y="902"/>
                  </a:lnTo>
                  <a:cubicBezTo>
                    <a:pt x="2170" y="948"/>
                    <a:pt x="1971" y="1039"/>
                    <a:pt x="1788" y="1146"/>
                  </a:cubicBezTo>
                  <a:lnTo>
                    <a:pt x="1345" y="703"/>
                  </a:lnTo>
                  <a:cubicBezTo>
                    <a:pt x="1292" y="650"/>
                    <a:pt x="1223" y="623"/>
                    <a:pt x="1154" y="623"/>
                  </a:cubicBezTo>
                  <a:cubicBezTo>
                    <a:pt x="1085" y="623"/>
                    <a:pt x="1017" y="650"/>
                    <a:pt x="963" y="703"/>
                  </a:cubicBezTo>
                  <a:lnTo>
                    <a:pt x="688" y="963"/>
                  </a:lnTo>
                  <a:cubicBezTo>
                    <a:pt x="597" y="1070"/>
                    <a:pt x="597" y="1238"/>
                    <a:pt x="688" y="1345"/>
                  </a:cubicBezTo>
                  <a:lnTo>
                    <a:pt x="1146" y="1788"/>
                  </a:lnTo>
                  <a:cubicBezTo>
                    <a:pt x="1024" y="1971"/>
                    <a:pt x="948" y="2169"/>
                    <a:pt x="902" y="2383"/>
                  </a:cubicBezTo>
                  <a:lnTo>
                    <a:pt x="261" y="2383"/>
                  </a:lnTo>
                  <a:cubicBezTo>
                    <a:pt x="123" y="2383"/>
                    <a:pt x="1" y="2505"/>
                    <a:pt x="1" y="2643"/>
                  </a:cubicBezTo>
                  <a:lnTo>
                    <a:pt x="1" y="3025"/>
                  </a:lnTo>
                  <a:cubicBezTo>
                    <a:pt x="1" y="3178"/>
                    <a:pt x="123" y="3300"/>
                    <a:pt x="261" y="3300"/>
                  </a:cubicBezTo>
                  <a:lnTo>
                    <a:pt x="902" y="3300"/>
                  </a:lnTo>
                  <a:cubicBezTo>
                    <a:pt x="948" y="3514"/>
                    <a:pt x="1024" y="3697"/>
                    <a:pt x="1146" y="3880"/>
                  </a:cubicBezTo>
                  <a:lnTo>
                    <a:pt x="688" y="4338"/>
                  </a:lnTo>
                  <a:cubicBezTo>
                    <a:pt x="597" y="4430"/>
                    <a:pt x="597" y="4598"/>
                    <a:pt x="688" y="4705"/>
                  </a:cubicBezTo>
                  <a:lnTo>
                    <a:pt x="963" y="4980"/>
                  </a:lnTo>
                  <a:cubicBezTo>
                    <a:pt x="1017" y="5033"/>
                    <a:pt x="1085" y="5060"/>
                    <a:pt x="1154" y="5060"/>
                  </a:cubicBezTo>
                  <a:cubicBezTo>
                    <a:pt x="1223" y="5060"/>
                    <a:pt x="1292" y="5033"/>
                    <a:pt x="1345" y="4980"/>
                  </a:cubicBezTo>
                  <a:lnTo>
                    <a:pt x="1788" y="4537"/>
                  </a:lnTo>
                  <a:cubicBezTo>
                    <a:pt x="1971" y="4644"/>
                    <a:pt x="2170" y="4720"/>
                    <a:pt x="2384" y="4781"/>
                  </a:cubicBezTo>
                  <a:lnTo>
                    <a:pt x="2384" y="5408"/>
                  </a:lnTo>
                  <a:cubicBezTo>
                    <a:pt x="2384" y="5560"/>
                    <a:pt x="2491" y="5667"/>
                    <a:pt x="2643" y="5667"/>
                  </a:cubicBezTo>
                  <a:lnTo>
                    <a:pt x="3025" y="5667"/>
                  </a:lnTo>
                  <a:cubicBezTo>
                    <a:pt x="3178" y="5667"/>
                    <a:pt x="3300" y="5560"/>
                    <a:pt x="3300" y="5408"/>
                  </a:cubicBezTo>
                  <a:lnTo>
                    <a:pt x="3300" y="4781"/>
                  </a:lnTo>
                  <a:cubicBezTo>
                    <a:pt x="3499" y="4720"/>
                    <a:pt x="3697" y="4644"/>
                    <a:pt x="3881" y="4537"/>
                  </a:cubicBezTo>
                  <a:lnTo>
                    <a:pt x="4324" y="4980"/>
                  </a:lnTo>
                  <a:cubicBezTo>
                    <a:pt x="4377" y="5033"/>
                    <a:pt x="4446" y="5060"/>
                    <a:pt x="4514" y="5060"/>
                  </a:cubicBezTo>
                  <a:cubicBezTo>
                    <a:pt x="4583" y="5060"/>
                    <a:pt x="4652" y="5033"/>
                    <a:pt x="4705" y="4980"/>
                  </a:cubicBezTo>
                  <a:lnTo>
                    <a:pt x="4980" y="4705"/>
                  </a:lnTo>
                  <a:cubicBezTo>
                    <a:pt x="5072" y="4598"/>
                    <a:pt x="5072" y="4430"/>
                    <a:pt x="4980" y="4338"/>
                  </a:cubicBezTo>
                  <a:lnTo>
                    <a:pt x="4522" y="3880"/>
                  </a:lnTo>
                  <a:cubicBezTo>
                    <a:pt x="4644" y="3712"/>
                    <a:pt x="4721" y="3514"/>
                    <a:pt x="4766" y="3300"/>
                  </a:cubicBezTo>
                  <a:lnTo>
                    <a:pt x="5408" y="3300"/>
                  </a:lnTo>
                  <a:cubicBezTo>
                    <a:pt x="5545" y="3300"/>
                    <a:pt x="5668" y="3178"/>
                    <a:pt x="5668" y="3025"/>
                  </a:cubicBezTo>
                  <a:lnTo>
                    <a:pt x="5668" y="2643"/>
                  </a:lnTo>
                  <a:cubicBezTo>
                    <a:pt x="5668" y="2490"/>
                    <a:pt x="5545" y="2383"/>
                    <a:pt x="5408" y="2383"/>
                  </a:cubicBezTo>
                  <a:lnTo>
                    <a:pt x="4766" y="2383"/>
                  </a:lnTo>
                  <a:cubicBezTo>
                    <a:pt x="4721" y="2169"/>
                    <a:pt x="4644" y="1971"/>
                    <a:pt x="4522" y="1788"/>
                  </a:cubicBezTo>
                  <a:lnTo>
                    <a:pt x="4980" y="1345"/>
                  </a:lnTo>
                  <a:cubicBezTo>
                    <a:pt x="5072" y="1238"/>
                    <a:pt x="5072" y="1070"/>
                    <a:pt x="4980" y="963"/>
                  </a:cubicBezTo>
                  <a:lnTo>
                    <a:pt x="4705" y="703"/>
                  </a:lnTo>
                  <a:cubicBezTo>
                    <a:pt x="4652" y="650"/>
                    <a:pt x="4583" y="623"/>
                    <a:pt x="4514" y="623"/>
                  </a:cubicBezTo>
                  <a:cubicBezTo>
                    <a:pt x="4446" y="623"/>
                    <a:pt x="4377" y="650"/>
                    <a:pt x="4324" y="703"/>
                  </a:cubicBezTo>
                  <a:lnTo>
                    <a:pt x="3881" y="1146"/>
                  </a:lnTo>
                  <a:cubicBezTo>
                    <a:pt x="3697" y="1039"/>
                    <a:pt x="3499" y="948"/>
                    <a:pt x="3300" y="902"/>
                  </a:cubicBezTo>
                  <a:lnTo>
                    <a:pt x="3300" y="260"/>
                  </a:lnTo>
                  <a:cubicBezTo>
                    <a:pt x="3300" y="123"/>
                    <a:pt x="3178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2"/>
            <p:cNvSpPr/>
            <p:nvPr/>
          </p:nvSpPr>
          <p:spPr>
            <a:xfrm>
              <a:off x="6645022" y="1921635"/>
              <a:ext cx="356385" cy="166385"/>
            </a:xfrm>
            <a:custGeom>
              <a:rect b="b" l="l" r="r" t="t"/>
              <a:pathLst>
                <a:path extrusionOk="0" h="2903" w="6218">
                  <a:moveTo>
                    <a:pt x="3300" y="0"/>
                  </a:moveTo>
                  <a:cubicBezTo>
                    <a:pt x="2032" y="0"/>
                    <a:pt x="948" y="810"/>
                    <a:pt x="551" y="1956"/>
                  </a:cubicBezTo>
                  <a:lnTo>
                    <a:pt x="1" y="1833"/>
                  </a:lnTo>
                  <a:lnTo>
                    <a:pt x="413" y="2551"/>
                  </a:lnTo>
                  <a:lnTo>
                    <a:pt x="627" y="2903"/>
                  </a:lnTo>
                  <a:lnTo>
                    <a:pt x="673" y="2903"/>
                  </a:lnTo>
                  <a:lnTo>
                    <a:pt x="963" y="2689"/>
                  </a:lnTo>
                  <a:lnTo>
                    <a:pt x="1666" y="2185"/>
                  </a:lnTo>
                  <a:lnTo>
                    <a:pt x="1116" y="2078"/>
                  </a:lnTo>
                  <a:cubicBezTo>
                    <a:pt x="1452" y="1192"/>
                    <a:pt x="2307" y="566"/>
                    <a:pt x="3300" y="566"/>
                  </a:cubicBezTo>
                  <a:cubicBezTo>
                    <a:pt x="4507" y="566"/>
                    <a:pt x="5515" y="1482"/>
                    <a:pt x="5637" y="2643"/>
                  </a:cubicBezTo>
                  <a:cubicBezTo>
                    <a:pt x="5652" y="2796"/>
                    <a:pt x="5774" y="2903"/>
                    <a:pt x="5927" y="2903"/>
                  </a:cubicBezTo>
                  <a:cubicBezTo>
                    <a:pt x="6095" y="2903"/>
                    <a:pt x="6217" y="2765"/>
                    <a:pt x="6202" y="2582"/>
                  </a:cubicBezTo>
                  <a:cubicBezTo>
                    <a:pt x="6034" y="1131"/>
                    <a:pt x="4797" y="0"/>
                    <a:pt x="3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2"/>
            <p:cNvSpPr/>
            <p:nvPr/>
          </p:nvSpPr>
          <p:spPr>
            <a:xfrm>
              <a:off x="6665197" y="2132612"/>
              <a:ext cx="355468" cy="167245"/>
            </a:xfrm>
            <a:custGeom>
              <a:rect b="b" l="l" r="r" t="t"/>
              <a:pathLst>
                <a:path extrusionOk="0" h="2918" w="6202">
                  <a:moveTo>
                    <a:pt x="290" y="1"/>
                  </a:moveTo>
                  <a:cubicBezTo>
                    <a:pt x="122" y="1"/>
                    <a:pt x="0" y="153"/>
                    <a:pt x="15" y="321"/>
                  </a:cubicBezTo>
                  <a:cubicBezTo>
                    <a:pt x="168" y="1772"/>
                    <a:pt x="1405" y="2918"/>
                    <a:pt x="2902" y="2918"/>
                  </a:cubicBezTo>
                  <a:cubicBezTo>
                    <a:pt x="4185" y="2918"/>
                    <a:pt x="5270" y="2093"/>
                    <a:pt x="5652" y="963"/>
                  </a:cubicBezTo>
                  <a:lnTo>
                    <a:pt x="6201" y="1070"/>
                  </a:lnTo>
                  <a:lnTo>
                    <a:pt x="5804" y="367"/>
                  </a:lnTo>
                  <a:lnTo>
                    <a:pt x="5590" y="1"/>
                  </a:lnTo>
                  <a:lnTo>
                    <a:pt x="5529" y="1"/>
                  </a:lnTo>
                  <a:lnTo>
                    <a:pt x="5239" y="214"/>
                  </a:lnTo>
                  <a:lnTo>
                    <a:pt x="4552" y="718"/>
                  </a:lnTo>
                  <a:lnTo>
                    <a:pt x="5102" y="841"/>
                  </a:lnTo>
                  <a:cubicBezTo>
                    <a:pt x="4766" y="1727"/>
                    <a:pt x="3910" y="2353"/>
                    <a:pt x="2902" y="2353"/>
                  </a:cubicBezTo>
                  <a:cubicBezTo>
                    <a:pt x="1696" y="2353"/>
                    <a:pt x="703" y="1436"/>
                    <a:pt x="581" y="260"/>
                  </a:cubicBezTo>
                  <a:cubicBezTo>
                    <a:pt x="550" y="123"/>
                    <a:pt x="443" y="1"/>
                    <a:pt x="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2"/>
            <p:cNvSpPr/>
            <p:nvPr/>
          </p:nvSpPr>
          <p:spPr>
            <a:xfrm>
              <a:off x="6680959" y="2087963"/>
              <a:ext cx="2636" cy="1834"/>
            </a:xfrm>
            <a:custGeom>
              <a:rect b="b" l="l" r="r" t="t"/>
              <a:pathLst>
                <a:path extrusionOk="0" h="32" w="46">
                  <a:moveTo>
                    <a:pt x="0" y="1"/>
                  </a:moveTo>
                  <a:lnTo>
                    <a:pt x="15" y="3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EEF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7"/>
          <p:cNvSpPr txBox="1"/>
          <p:nvPr>
            <p:ph type="title"/>
          </p:nvPr>
        </p:nvSpPr>
        <p:spPr>
          <a:xfrm>
            <a:off x="3910750" y="1672600"/>
            <a:ext cx="45201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27"/>
          <p:cNvSpPr txBox="1"/>
          <p:nvPr>
            <p:ph idx="1" type="subTitle"/>
          </p:nvPr>
        </p:nvSpPr>
        <p:spPr>
          <a:xfrm>
            <a:off x="3910750" y="2799800"/>
            <a:ext cx="4520100" cy="67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" name="Google Shape;17;p27"/>
          <p:cNvGrpSpPr/>
          <p:nvPr/>
        </p:nvGrpSpPr>
        <p:grpSpPr>
          <a:xfrm flipH="1">
            <a:off x="6511689" y="752145"/>
            <a:ext cx="2721825" cy="165350"/>
            <a:chOff x="-155500" y="301425"/>
            <a:chExt cx="2721825" cy="165350"/>
          </a:xfrm>
        </p:grpSpPr>
        <p:cxnSp>
          <p:nvCxnSpPr>
            <p:cNvPr id="18" name="Google Shape;18;p27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27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5"/>
          <p:cNvSpPr txBox="1"/>
          <p:nvPr>
            <p:ph type="title"/>
          </p:nvPr>
        </p:nvSpPr>
        <p:spPr>
          <a:xfrm>
            <a:off x="3602575" y="1799700"/>
            <a:ext cx="48282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2" name="Google Shape;22;p35"/>
          <p:cNvGrpSpPr/>
          <p:nvPr/>
        </p:nvGrpSpPr>
        <p:grpSpPr>
          <a:xfrm flipH="1">
            <a:off x="6511689" y="752145"/>
            <a:ext cx="2721825" cy="165350"/>
            <a:chOff x="-155500" y="301425"/>
            <a:chExt cx="2721825" cy="165350"/>
          </a:xfrm>
        </p:grpSpPr>
        <p:cxnSp>
          <p:nvCxnSpPr>
            <p:cNvPr id="23" name="Google Shape;23;p35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35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6"/>
          <p:cNvSpPr txBox="1"/>
          <p:nvPr>
            <p:ph idx="1" type="subTitle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6"/>
          <p:cNvSpPr txBox="1"/>
          <p:nvPr>
            <p:ph idx="2" type="subTitle"/>
          </p:nvPr>
        </p:nvSpPr>
        <p:spPr>
          <a:xfrm>
            <a:off x="3419250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3" type="subTitle"/>
          </p:nvPr>
        </p:nvSpPr>
        <p:spPr>
          <a:xfrm>
            <a:off x="720000" y="40075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6"/>
          <p:cNvSpPr txBox="1"/>
          <p:nvPr>
            <p:ph idx="4" type="subTitle"/>
          </p:nvPr>
        </p:nvSpPr>
        <p:spPr>
          <a:xfrm>
            <a:off x="3419273" y="40075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5" type="subTitle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6" type="subTitle"/>
          </p:nvPr>
        </p:nvSpPr>
        <p:spPr>
          <a:xfrm>
            <a:off x="6118545" y="40075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7" type="title"/>
          </p:nvPr>
        </p:nvSpPr>
        <p:spPr>
          <a:xfrm>
            <a:off x="720000" y="1344775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" name="Google Shape;34;p26"/>
          <p:cNvSpPr txBox="1"/>
          <p:nvPr>
            <p:ph idx="8" type="title"/>
          </p:nvPr>
        </p:nvSpPr>
        <p:spPr>
          <a:xfrm>
            <a:off x="720000" y="3082996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26"/>
          <p:cNvSpPr txBox="1"/>
          <p:nvPr>
            <p:ph idx="9" type="title"/>
          </p:nvPr>
        </p:nvSpPr>
        <p:spPr>
          <a:xfrm>
            <a:off x="3419250" y="1344775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" name="Google Shape;36;p26"/>
          <p:cNvSpPr txBox="1"/>
          <p:nvPr>
            <p:ph idx="13" type="title"/>
          </p:nvPr>
        </p:nvSpPr>
        <p:spPr>
          <a:xfrm>
            <a:off x="3419250" y="3082996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" name="Google Shape;37;p26"/>
          <p:cNvSpPr txBox="1"/>
          <p:nvPr>
            <p:ph idx="14" type="title"/>
          </p:nvPr>
        </p:nvSpPr>
        <p:spPr>
          <a:xfrm>
            <a:off x="6118560" y="1344775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" name="Google Shape;38;p26"/>
          <p:cNvSpPr txBox="1"/>
          <p:nvPr>
            <p:ph idx="15" type="title"/>
          </p:nvPr>
        </p:nvSpPr>
        <p:spPr>
          <a:xfrm>
            <a:off x="6118560" y="3082996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26"/>
          <p:cNvSpPr txBox="1"/>
          <p:nvPr>
            <p:ph idx="16" type="subTitle"/>
          </p:nvPr>
        </p:nvSpPr>
        <p:spPr>
          <a:xfrm>
            <a:off x="720000" y="1904175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26"/>
          <p:cNvSpPr txBox="1"/>
          <p:nvPr>
            <p:ph idx="17" type="subTitle"/>
          </p:nvPr>
        </p:nvSpPr>
        <p:spPr>
          <a:xfrm>
            <a:off x="3419250" y="1904175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26"/>
          <p:cNvSpPr txBox="1"/>
          <p:nvPr>
            <p:ph idx="18" type="subTitle"/>
          </p:nvPr>
        </p:nvSpPr>
        <p:spPr>
          <a:xfrm>
            <a:off x="6118545" y="1904175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26"/>
          <p:cNvSpPr txBox="1"/>
          <p:nvPr>
            <p:ph idx="19" type="subTitle"/>
          </p:nvPr>
        </p:nvSpPr>
        <p:spPr>
          <a:xfrm>
            <a:off x="720000" y="3642450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26"/>
          <p:cNvSpPr txBox="1"/>
          <p:nvPr>
            <p:ph idx="20" type="subTitle"/>
          </p:nvPr>
        </p:nvSpPr>
        <p:spPr>
          <a:xfrm>
            <a:off x="3419250" y="3642450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26"/>
          <p:cNvSpPr txBox="1"/>
          <p:nvPr>
            <p:ph idx="21" type="subTitle"/>
          </p:nvPr>
        </p:nvSpPr>
        <p:spPr>
          <a:xfrm>
            <a:off x="6118545" y="3642450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45" name="Google Shape;45;p26"/>
          <p:cNvGrpSpPr/>
          <p:nvPr/>
        </p:nvGrpSpPr>
        <p:grpSpPr>
          <a:xfrm>
            <a:off x="273213" y="7"/>
            <a:ext cx="8597575" cy="5143504"/>
            <a:chOff x="273213" y="7"/>
            <a:chExt cx="8597575" cy="5143504"/>
          </a:xfrm>
        </p:grpSpPr>
        <p:grpSp>
          <p:nvGrpSpPr>
            <p:cNvPr id="46" name="Google Shape;46;p26"/>
            <p:cNvGrpSpPr/>
            <p:nvPr/>
          </p:nvGrpSpPr>
          <p:grpSpPr>
            <a:xfrm flipH="1" rot="5400000">
              <a:off x="-1005025" y="3699924"/>
              <a:ext cx="2721825" cy="165350"/>
              <a:chOff x="-155500" y="301425"/>
              <a:chExt cx="2721825" cy="165350"/>
            </a:xfrm>
          </p:grpSpPr>
          <p:cxnSp>
            <p:nvCxnSpPr>
              <p:cNvPr id="47" name="Google Shape;47;p26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" name="Google Shape;48;p26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9" name="Google Shape;49;p26"/>
            <p:cNvGrpSpPr/>
            <p:nvPr/>
          </p:nvGrpSpPr>
          <p:grpSpPr>
            <a:xfrm flipH="1" rot="5400000">
              <a:off x="6928300" y="1763945"/>
              <a:ext cx="3706425" cy="178550"/>
              <a:chOff x="5527089" y="4218224"/>
              <a:chExt cx="3706425" cy="178550"/>
            </a:xfrm>
          </p:grpSpPr>
          <p:cxnSp>
            <p:nvCxnSpPr>
              <p:cNvPr id="50" name="Google Shape;50;p26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" name="Google Shape;51;p26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9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29"/>
          <p:cNvSpPr txBox="1"/>
          <p:nvPr>
            <p:ph idx="1" type="subTitle"/>
          </p:nvPr>
        </p:nvSpPr>
        <p:spPr>
          <a:xfrm>
            <a:off x="1420950" y="1595075"/>
            <a:ext cx="63021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55" name="Google Shape;55;p29"/>
          <p:cNvGrpSpPr/>
          <p:nvPr/>
        </p:nvGrpSpPr>
        <p:grpSpPr>
          <a:xfrm>
            <a:off x="273213" y="7"/>
            <a:ext cx="8597575" cy="5143504"/>
            <a:chOff x="273213" y="7"/>
            <a:chExt cx="8597575" cy="5143504"/>
          </a:xfrm>
        </p:grpSpPr>
        <p:grpSp>
          <p:nvGrpSpPr>
            <p:cNvPr id="56" name="Google Shape;56;p29"/>
            <p:cNvGrpSpPr/>
            <p:nvPr/>
          </p:nvGrpSpPr>
          <p:grpSpPr>
            <a:xfrm flipH="1" rot="5400000">
              <a:off x="-1005025" y="3699924"/>
              <a:ext cx="2721825" cy="165350"/>
              <a:chOff x="-155500" y="301425"/>
              <a:chExt cx="2721825" cy="165350"/>
            </a:xfrm>
          </p:grpSpPr>
          <p:cxnSp>
            <p:nvCxnSpPr>
              <p:cNvPr id="57" name="Google Shape;57;p29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" name="Google Shape;58;p29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9" name="Google Shape;59;p29"/>
            <p:cNvGrpSpPr/>
            <p:nvPr/>
          </p:nvGrpSpPr>
          <p:grpSpPr>
            <a:xfrm flipH="1" rot="5400000">
              <a:off x="6928300" y="1763945"/>
              <a:ext cx="3706425" cy="178550"/>
              <a:chOff x="5527089" y="4218224"/>
              <a:chExt cx="3706425" cy="178550"/>
            </a:xfrm>
          </p:grpSpPr>
          <p:cxnSp>
            <p:nvCxnSpPr>
              <p:cNvPr id="60" name="Google Shape;60;p29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" name="Google Shape;61;p29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30"/>
          <p:cNvSpPr txBox="1"/>
          <p:nvPr>
            <p:ph idx="1" type="subTitle"/>
          </p:nvPr>
        </p:nvSpPr>
        <p:spPr>
          <a:xfrm>
            <a:off x="937626" y="2828328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0"/>
          <p:cNvSpPr txBox="1"/>
          <p:nvPr>
            <p:ph idx="2" type="subTitle"/>
          </p:nvPr>
        </p:nvSpPr>
        <p:spPr>
          <a:xfrm>
            <a:off x="3484350" y="2828328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3" type="subTitle"/>
          </p:nvPr>
        </p:nvSpPr>
        <p:spPr>
          <a:xfrm>
            <a:off x="6031074" y="2828328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4" type="subTitle"/>
          </p:nvPr>
        </p:nvSpPr>
        <p:spPr>
          <a:xfrm>
            <a:off x="937625" y="237375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30"/>
          <p:cNvSpPr txBox="1"/>
          <p:nvPr>
            <p:ph idx="5" type="subTitle"/>
          </p:nvPr>
        </p:nvSpPr>
        <p:spPr>
          <a:xfrm>
            <a:off x="3484350" y="237375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" name="Google Shape;69;p30"/>
          <p:cNvSpPr txBox="1"/>
          <p:nvPr>
            <p:ph idx="6" type="subTitle"/>
          </p:nvPr>
        </p:nvSpPr>
        <p:spPr>
          <a:xfrm>
            <a:off x="6031075" y="237375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0" name="Google Shape;70;p30"/>
          <p:cNvGrpSpPr/>
          <p:nvPr/>
        </p:nvGrpSpPr>
        <p:grpSpPr>
          <a:xfrm flipH="1" rot="10800000">
            <a:off x="0" y="202153"/>
            <a:ext cx="9143989" cy="4739194"/>
            <a:chOff x="0" y="202153"/>
            <a:chExt cx="9143989" cy="4739194"/>
          </a:xfrm>
        </p:grpSpPr>
        <p:grpSp>
          <p:nvGrpSpPr>
            <p:cNvPr id="71" name="Google Shape;71;p30"/>
            <p:cNvGrpSpPr/>
            <p:nvPr/>
          </p:nvGrpSpPr>
          <p:grpSpPr>
            <a:xfrm flipH="1">
              <a:off x="6422164" y="202153"/>
              <a:ext cx="2721825" cy="165350"/>
              <a:chOff x="-155500" y="301425"/>
              <a:chExt cx="2721825" cy="165350"/>
            </a:xfrm>
          </p:grpSpPr>
          <p:cxnSp>
            <p:nvCxnSpPr>
              <p:cNvPr id="72" name="Google Shape;72;p30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" name="Google Shape;73;p30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74" name="Google Shape;74;p30"/>
            <p:cNvGrpSpPr/>
            <p:nvPr/>
          </p:nvGrpSpPr>
          <p:grpSpPr>
            <a:xfrm flipH="1">
              <a:off x="0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75" name="Google Shape;75;p30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" name="Google Shape;76;p30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1"/>
          <p:cNvSpPr txBox="1"/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" type="subTitle"/>
          </p:nvPr>
        </p:nvSpPr>
        <p:spPr>
          <a:xfrm>
            <a:off x="4944049" y="2741596"/>
            <a:ext cx="26544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1"/>
          <p:cNvSpPr txBox="1"/>
          <p:nvPr>
            <p:ph idx="2" type="subTitle"/>
          </p:nvPr>
        </p:nvSpPr>
        <p:spPr>
          <a:xfrm>
            <a:off x="1545548" y="2741596"/>
            <a:ext cx="26544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1"/>
          <p:cNvSpPr txBox="1"/>
          <p:nvPr>
            <p:ph idx="3" type="subTitle"/>
          </p:nvPr>
        </p:nvSpPr>
        <p:spPr>
          <a:xfrm>
            <a:off x="1545548" y="2253973"/>
            <a:ext cx="2654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31"/>
          <p:cNvSpPr txBox="1"/>
          <p:nvPr>
            <p:ph idx="4" type="subTitle"/>
          </p:nvPr>
        </p:nvSpPr>
        <p:spPr>
          <a:xfrm>
            <a:off x="4944052" y="2253973"/>
            <a:ext cx="2654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83" name="Google Shape;83;p31"/>
          <p:cNvGrpSpPr/>
          <p:nvPr/>
        </p:nvGrpSpPr>
        <p:grpSpPr>
          <a:xfrm>
            <a:off x="0" y="202153"/>
            <a:ext cx="9143989" cy="4739194"/>
            <a:chOff x="0" y="202153"/>
            <a:chExt cx="9143989" cy="4739194"/>
          </a:xfrm>
        </p:grpSpPr>
        <p:grpSp>
          <p:nvGrpSpPr>
            <p:cNvPr id="84" name="Google Shape;84;p31"/>
            <p:cNvGrpSpPr/>
            <p:nvPr/>
          </p:nvGrpSpPr>
          <p:grpSpPr>
            <a:xfrm flipH="1">
              <a:off x="6422164" y="202153"/>
              <a:ext cx="2721825" cy="165350"/>
              <a:chOff x="-155500" y="301425"/>
              <a:chExt cx="2721825" cy="165350"/>
            </a:xfrm>
          </p:grpSpPr>
          <p:cxnSp>
            <p:nvCxnSpPr>
              <p:cNvPr id="85" name="Google Shape;85;p31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" name="Google Shape;86;p31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87" name="Google Shape;87;p31"/>
            <p:cNvGrpSpPr/>
            <p:nvPr/>
          </p:nvGrpSpPr>
          <p:grpSpPr>
            <a:xfrm flipH="1">
              <a:off x="0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88" name="Google Shape;88;p31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" name="Google Shape;89;p31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8"/>
          <p:cNvSpPr txBox="1"/>
          <p:nvPr>
            <p:ph hasCustomPrompt="1" type="title"/>
          </p:nvPr>
        </p:nvSpPr>
        <p:spPr>
          <a:xfrm>
            <a:off x="1192950" y="1759700"/>
            <a:ext cx="67581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2" name="Google Shape;92;p38"/>
          <p:cNvSpPr txBox="1"/>
          <p:nvPr>
            <p:ph idx="1" type="subTitle"/>
          </p:nvPr>
        </p:nvSpPr>
        <p:spPr>
          <a:xfrm>
            <a:off x="1192950" y="2865700"/>
            <a:ext cx="67581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93" name="Google Shape;93;p38"/>
          <p:cNvGrpSpPr/>
          <p:nvPr/>
        </p:nvGrpSpPr>
        <p:grpSpPr>
          <a:xfrm>
            <a:off x="0" y="752145"/>
            <a:ext cx="9233514" cy="3389569"/>
            <a:chOff x="0" y="752145"/>
            <a:chExt cx="9233514" cy="3389569"/>
          </a:xfrm>
        </p:grpSpPr>
        <p:grpSp>
          <p:nvGrpSpPr>
            <p:cNvPr id="94" name="Google Shape;94;p38"/>
            <p:cNvGrpSpPr/>
            <p:nvPr/>
          </p:nvGrpSpPr>
          <p:grpSpPr>
            <a:xfrm flipH="1">
              <a:off x="6511689" y="752145"/>
              <a:ext cx="2721825" cy="165350"/>
              <a:chOff x="-155500" y="301425"/>
              <a:chExt cx="2721825" cy="165350"/>
            </a:xfrm>
          </p:grpSpPr>
          <p:cxnSp>
            <p:nvCxnSpPr>
              <p:cNvPr id="95" name="Google Shape;95;p38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" name="Google Shape;96;p38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97" name="Google Shape;97;p38"/>
            <p:cNvGrpSpPr/>
            <p:nvPr/>
          </p:nvGrpSpPr>
          <p:grpSpPr>
            <a:xfrm flipH="1">
              <a:off x="0" y="3963164"/>
              <a:ext cx="3706425" cy="178550"/>
              <a:chOff x="5527089" y="4218224"/>
              <a:chExt cx="3706425" cy="178550"/>
            </a:xfrm>
          </p:grpSpPr>
          <p:cxnSp>
            <p:nvCxnSpPr>
              <p:cNvPr id="98" name="Google Shape;98;p38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" name="Google Shape;99;p38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34"/>
          <p:cNvSpPr txBox="1"/>
          <p:nvPr>
            <p:ph idx="1" type="subTitle"/>
          </p:nvPr>
        </p:nvSpPr>
        <p:spPr>
          <a:xfrm>
            <a:off x="1112605" y="2094882"/>
            <a:ext cx="1975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4"/>
          <p:cNvSpPr txBox="1"/>
          <p:nvPr>
            <p:ph idx="2" type="subTitle"/>
          </p:nvPr>
        </p:nvSpPr>
        <p:spPr>
          <a:xfrm>
            <a:off x="3582450" y="2094882"/>
            <a:ext cx="1975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4"/>
          <p:cNvSpPr txBox="1"/>
          <p:nvPr>
            <p:ph idx="3" type="subTitle"/>
          </p:nvPr>
        </p:nvSpPr>
        <p:spPr>
          <a:xfrm>
            <a:off x="1112605" y="3833082"/>
            <a:ext cx="1975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4"/>
          <p:cNvSpPr txBox="1"/>
          <p:nvPr>
            <p:ph idx="4" type="subTitle"/>
          </p:nvPr>
        </p:nvSpPr>
        <p:spPr>
          <a:xfrm>
            <a:off x="3582450" y="3833082"/>
            <a:ext cx="1975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4"/>
          <p:cNvSpPr txBox="1"/>
          <p:nvPr>
            <p:ph idx="5" type="subTitle"/>
          </p:nvPr>
        </p:nvSpPr>
        <p:spPr>
          <a:xfrm>
            <a:off x="6052295" y="2094882"/>
            <a:ext cx="1975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4"/>
          <p:cNvSpPr txBox="1"/>
          <p:nvPr>
            <p:ph idx="6" type="subTitle"/>
          </p:nvPr>
        </p:nvSpPr>
        <p:spPr>
          <a:xfrm>
            <a:off x="6052295" y="3833082"/>
            <a:ext cx="1975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4"/>
          <p:cNvSpPr txBox="1"/>
          <p:nvPr>
            <p:ph idx="7" type="subTitle"/>
          </p:nvPr>
        </p:nvSpPr>
        <p:spPr>
          <a:xfrm>
            <a:off x="1111105" y="1833388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34"/>
          <p:cNvSpPr txBox="1"/>
          <p:nvPr>
            <p:ph idx="8" type="subTitle"/>
          </p:nvPr>
        </p:nvSpPr>
        <p:spPr>
          <a:xfrm>
            <a:off x="3580950" y="1833388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34"/>
          <p:cNvSpPr txBox="1"/>
          <p:nvPr>
            <p:ph idx="9" type="subTitle"/>
          </p:nvPr>
        </p:nvSpPr>
        <p:spPr>
          <a:xfrm>
            <a:off x="6050795" y="1833388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34"/>
          <p:cNvSpPr txBox="1"/>
          <p:nvPr>
            <p:ph idx="13" type="subTitle"/>
          </p:nvPr>
        </p:nvSpPr>
        <p:spPr>
          <a:xfrm>
            <a:off x="1111105" y="3570450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34"/>
          <p:cNvSpPr txBox="1"/>
          <p:nvPr>
            <p:ph idx="14" type="subTitle"/>
          </p:nvPr>
        </p:nvSpPr>
        <p:spPr>
          <a:xfrm>
            <a:off x="3580950" y="3570450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34"/>
          <p:cNvSpPr txBox="1"/>
          <p:nvPr>
            <p:ph idx="15" type="subTitle"/>
          </p:nvPr>
        </p:nvSpPr>
        <p:spPr>
          <a:xfrm>
            <a:off x="6050795" y="3570450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14" name="Google Shape;114;p34"/>
          <p:cNvGrpSpPr/>
          <p:nvPr/>
        </p:nvGrpSpPr>
        <p:grpSpPr>
          <a:xfrm flipH="1" rot="10800000">
            <a:off x="0" y="202153"/>
            <a:ext cx="9143989" cy="4739194"/>
            <a:chOff x="0" y="202153"/>
            <a:chExt cx="9143989" cy="4739194"/>
          </a:xfrm>
        </p:grpSpPr>
        <p:grpSp>
          <p:nvGrpSpPr>
            <p:cNvPr id="115" name="Google Shape;115;p34"/>
            <p:cNvGrpSpPr/>
            <p:nvPr/>
          </p:nvGrpSpPr>
          <p:grpSpPr>
            <a:xfrm>
              <a:off x="0" y="202153"/>
              <a:ext cx="2721825" cy="165350"/>
              <a:chOff x="-155500" y="301425"/>
              <a:chExt cx="2721825" cy="165350"/>
            </a:xfrm>
          </p:grpSpPr>
          <p:cxnSp>
            <p:nvCxnSpPr>
              <p:cNvPr id="116" name="Google Shape;116;p34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" name="Google Shape;117;p34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18" name="Google Shape;118;p34"/>
            <p:cNvGrpSpPr/>
            <p:nvPr/>
          </p:nvGrpSpPr>
          <p:grpSpPr>
            <a:xfrm>
              <a:off x="5437564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119" name="Google Shape;119;p34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0" name="Google Shape;120;p34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○"/>
              <a:defRPr b="0" i="0" sz="14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■"/>
              <a:defRPr b="0" i="0" sz="14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●"/>
              <a:defRPr b="0" i="0" sz="14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○"/>
              <a:defRPr b="0" i="0" sz="14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■"/>
              <a:defRPr b="0" i="0" sz="14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●"/>
              <a:defRPr b="0" i="0" sz="14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○"/>
              <a:defRPr b="0" i="0" sz="14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Zen Dots"/>
              <a:buChar char="■"/>
              <a:defRPr b="0" i="0" sz="14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5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trello.com/b/2sDvKf5G/run-app" TargetMode="External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35.png"/><Relationship Id="rId5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43.png"/><Relationship Id="rId9" Type="http://schemas.openxmlformats.org/officeDocument/2006/relationships/image" Target="../media/image42.png"/><Relationship Id="rId5" Type="http://schemas.openxmlformats.org/officeDocument/2006/relationships/image" Target="../media/image33.png"/><Relationship Id="rId6" Type="http://schemas.openxmlformats.org/officeDocument/2006/relationships/image" Target="../media/image45.png"/><Relationship Id="rId7" Type="http://schemas.openxmlformats.org/officeDocument/2006/relationships/image" Target="../media/image32.png"/><Relationship Id="rId8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0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" y="0"/>
            <a:ext cx="913933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"/>
          <p:cNvSpPr txBox="1"/>
          <p:nvPr>
            <p:ph type="ctrTitle"/>
          </p:nvPr>
        </p:nvSpPr>
        <p:spPr>
          <a:xfrm>
            <a:off x="198725" y="3830350"/>
            <a:ext cx="37386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CL" sz="3200">
                <a:solidFill>
                  <a:srgbClr val="B7B7B7"/>
                </a:solidFill>
              </a:rPr>
              <a:t>Capstone </a:t>
            </a:r>
            <a:endParaRPr sz="4000">
              <a:solidFill>
                <a:srgbClr val="B7B7B7"/>
              </a:solidFill>
            </a:endParaRPr>
          </a:p>
        </p:txBody>
      </p:sp>
      <p:sp>
        <p:nvSpPr>
          <p:cNvPr id="319" name="Google Shape;319;p1"/>
          <p:cNvSpPr txBox="1"/>
          <p:nvPr>
            <p:ph idx="4294967295" type="title"/>
          </p:nvPr>
        </p:nvSpPr>
        <p:spPr>
          <a:xfrm>
            <a:off x="2800800" y="2571750"/>
            <a:ext cx="35424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CL" sz="4400"/>
              <a:t>RUN-APP</a:t>
            </a:r>
            <a:endParaRPr sz="4400"/>
          </a:p>
        </p:txBody>
      </p:sp>
      <p:pic>
        <p:nvPicPr>
          <p:cNvPr id="320" name="Google Shape;32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2451" y="1025802"/>
            <a:ext cx="2399100" cy="220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"/>
          <p:cNvSpPr txBox="1"/>
          <p:nvPr>
            <p:ph idx="4294967295" type="title"/>
          </p:nvPr>
        </p:nvSpPr>
        <p:spPr>
          <a:xfrm rot="534">
            <a:off x="5910429" y="4463107"/>
            <a:ext cx="38619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CL" sz="2400"/>
              <a:t>    </a:t>
            </a:r>
            <a:r>
              <a:rPr lang="es-CL" sz="2200"/>
              <a:t> 999 Solutions</a:t>
            </a:r>
            <a:endParaRPr sz="2200"/>
          </a:p>
        </p:txBody>
      </p:sp>
      <p:pic>
        <p:nvPicPr>
          <p:cNvPr id="322" name="Google Shape;322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0425" y="111750"/>
            <a:ext cx="31242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9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g31adfc59e46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70"/>
            <a:ext cx="9144000" cy="513076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31adfc59e46_0_43"/>
          <p:cNvSpPr txBox="1"/>
          <p:nvPr>
            <p:ph type="title"/>
          </p:nvPr>
        </p:nvSpPr>
        <p:spPr>
          <a:xfrm>
            <a:off x="2777325" y="168675"/>
            <a:ext cx="3280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s-CL" sz="2800"/>
              <a:t>Presupuesto </a:t>
            </a:r>
            <a:endParaRPr/>
          </a:p>
        </p:txBody>
      </p:sp>
      <p:pic>
        <p:nvPicPr>
          <p:cNvPr id="431" name="Google Shape;431;g31adfc59e46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9925" y="937325"/>
            <a:ext cx="7064146" cy="40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g31adfc59e46_1_9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4100" y="0"/>
            <a:ext cx="9492211" cy="5066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31adfc59e46_1_978"/>
          <p:cNvSpPr txBox="1"/>
          <p:nvPr>
            <p:ph type="title"/>
          </p:nvPr>
        </p:nvSpPr>
        <p:spPr>
          <a:xfrm>
            <a:off x="-838150" y="125575"/>
            <a:ext cx="67581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s-CL" sz="2800"/>
              <a:t>Mapa mental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d371ab4551_0_72"/>
          <p:cNvSpPr txBox="1"/>
          <p:nvPr>
            <p:ph type="title"/>
          </p:nvPr>
        </p:nvSpPr>
        <p:spPr>
          <a:xfrm>
            <a:off x="1192950" y="-122775"/>
            <a:ext cx="67581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s-CL" sz="2800"/>
              <a:t>Requerimientos</a:t>
            </a:r>
            <a:endParaRPr/>
          </a:p>
        </p:txBody>
      </p:sp>
      <p:pic>
        <p:nvPicPr>
          <p:cNvPr id="443" name="Google Shape;443;g2d371ab4551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100" y="879600"/>
            <a:ext cx="8405624" cy="426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2d371ab4551_0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0900" y="1955801"/>
            <a:ext cx="7304075" cy="22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2d371ab4551_0_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6675" y="-12"/>
            <a:ext cx="1987325" cy="4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d371ab4551_0_81"/>
          <p:cNvSpPr txBox="1"/>
          <p:nvPr>
            <p:ph type="title"/>
          </p:nvPr>
        </p:nvSpPr>
        <p:spPr>
          <a:xfrm>
            <a:off x="1192950" y="-122775"/>
            <a:ext cx="67581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s-CL" sz="2800"/>
              <a:t>Historias de Usuario </a:t>
            </a:r>
            <a:endParaRPr/>
          </a:p>
        </p:txBody>
      </p:sp>
      <p:pic>
        <p:nvPicPr>
          <p:cNvPr id="451" name="Google Shape;451;g2d371ab4551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7550" y="977725"/>
            <a:ext cx="5408900" cy="382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d371ab4551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675" y="75438"/>
            <a:ext cx="1987325" cy="4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210fcfae23_0_1"/>
          <p:cNvSpPr txBox="1"/>
          <p:nvPr>
            <p:ph type="title"/>
          </p:nvPr>
        </p:nvSpPr>
        <p:spPr>
          <a:xfrm>
            <a:off x="1192950" y="-122775"/>
            <a:ext cx="67581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s-CL" sz="2800"/>
              <a:t>Historias de Usuario </a:t>
            </a:r>
            <a:endParaRPr/>
          </a:p>
        </p:txBody>
      </p:sp>
      <p:pic>
        <p:nvPicPr>
          <p:cNvPr id="458" name="Google Shape;458;g3210fcfae23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3200" y="936000"/>
            <a:ext cx="5467900" cy="386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3210fcfae23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675" y="75438"/>
            <a:ext cx="1987325" cy="4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210fcfae23_0_8"/>
          <p:cNvSpPr txBox="1"/>
          <p:nvPr>
            <p:ph type="title"/>
          </p:nvPr>
        </p:nvSpPr>
        <p:spPr>
          <a:xfrm>
            <a:off x="1192950" y="-122775"/>
            <a:ext cx="67581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s-CL" sz="2800"/>
              <a:t>Historias de Usuario </a:t>
            </a:r>
            <a:endParaRPr/>
          </a:p>
        </p:txBody>
      </p:sp>
      <p:pic>
        <p:nvPicPr>
          <p:cNvPr id="465" name="Google Shape;465;g3210fcfae23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675" y="75438"/>
            <a:ext cx="1987325" cy="4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3210fcfae23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425" y="959500"/>
            <a:ext cx="5715797" cy="400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g31adfc59e46_1_9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300" y="96325"/>
            <a:ext cx="8781949" cy="490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g3210fcfae23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175" y="74375"/>
            <a:ext cx="8708851" cy="49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1adfc59e46_0_27"/>
          <p:cNvSpPr txBox="1"/>
          <p:nvPr>
            <p:ph type="title"/>
          </p:nvPr>
        </p:nvSpPr>
        <p:spPr>
          <a:xfrm>
            <a:off x="2254500" y="0"/>
            <a:ext cx="41205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s-CL" sz="2800"/>
              <a:t>Casos de uso </a:t>
            </a:r>
            <a:endParaRPr/>
          </a:p>
        </p:txBody>
      </p:sp>
      <p:pic>
        <p:nvPicPr>
          <p:cNvPr id="482" name="Google Shape;482;g31adfc59e46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50" y="732550"/>
            <a:ext cx="4000499" cy="433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31adfc59e46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6475" y="694638"/>
            <a:ext cx="4810625" cy="440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31adfc59e46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6675" y="80138"/>
            <a:ext cx="1987325" cy="4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1bdf05498f_0_4"/>
          <p:cNvSpPr txBox="1"/>
          <p:nvPr>
            <p:ph type="title"/>
          </p:nvPr>
        </p:nvSpPr>
        <p:spPr>
          <a:xfrm>
            <a:off x="1056150" y="1847075"/>
            <a:ext cx="67581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s-CL" sz="3800"/>
              <a:t>Desarrollo</a:t>
            </a:r>
            <a:endParaRPr sz="5800"/>
          </a:p>
        </p:txBody>
      </p:sp>
      <p:pic>
        <p:nvPicPr>
          <p:cNvPr id="490" name="Google Shape;490;g31bdf05498f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675" y="104663"/>
            <a:ext cx="1987325" cy="4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70"/>
            <a:ext cx="9144000" cy="513076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"/>
          <p:cNvSpPr txBox="1"/>
          <p:nvPr>
            <p:ph type="title"/>
          </p:nvPr>
        </p:nvSpPr>
        <p:spPr>
          <a:xfrm>
            <a:off x="3048299" y="1145225"/>
            <a:ext cx="30474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CL" sz="2800"/>
              <a:t>Group Moto</a:t>
            </a:r>
            <a:endParaRPr sz="2800"/>
          </a:p>
        </p:txBody>
      </p:sp>
      <p:sp>
        <p:nvSpPr>
          <p:cNvPr id="329" name="Google Shape;329;p3"/>
          <p:cNvSpPr txBox="1"/>
          <p:nvPr>
            <p:ph type="title"/>
          </p:nvPr>
        </p:nvSpPr>
        <p:spPr>
          <a:xfrm>
            <a:off x="898225" y="1416450"/>
            <a:ext cx="16857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CL" sz="2800"/>
              <a:t>PYME</a:t>
            </a:r>
            <a:endParaRPr sz="2800"/>
          </a:p>
        </p:txBody>
      </p:sp>
      <p:sp>
        <p:nvSpPr>
          <p:cNvPr id="330" name="Google Shape;330;p3"/>
          <p:cNvSpPr txBox="1"/>
          <p:nvPr>
            <p:ph type="title"/>
          </p:nvPr>
        </p:nvSpPr>
        <p:spPr>
          <a:xfrm>
            <a:off x="6485363" y="1416450"/>
            <a:ext cx="25497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CL" sz="2800"/>
              <a:t>Usuarios finales</a:t>
            </a:r>
            <a:endParaRPr sz="2800"/>
          </a:p>
        </p:txBody>
      </p:sp>
      <p:pic>
        <p:nvPicPr>
          <p:cNvPr id="331" name="Google Shape;33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575" y="1829601"/>
            <a:ext cx="1054850" cy="10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"/>
          <p:cNvSpPr txBox="1"/>
          <p:nvPr>
            <p:ph type="title"/>
          </p:nvPr>
        </p:nvSpPr>
        <p:spPr>
          <a:xfrm>
            <a:off x="561199" y="167125"/>
            <a:ext cx="30474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CL" sz="2300"/>
              <a:t>Contexto :</a:t>
            </a:r>
            <a:endParaRPr sz="2300"/>
          </a:p>
        </p:txBody>
      </p:sp>
      <p:pic>
        <p:nvPicPr>
          <p:cNvPr id="333" name="Google Shape;333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326" y="2494175"/>
            <a:ext cx="2419503" cy="1580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334" name="Google Shape;334;p3"/>
          <p:cNvPicPr preferRelativeResize="0"/>
          <p:nvPr/>
        </p:nvPicPr>
        <p:blipFill>
          <a:blip r:embed="rId6">
            <a:alphaModFix amt="98000"/>
          </a:blip>
          <a:stretch>
            <a:fillRect/>
          </a:stretch>
        </p:blipFill>
        <p:spPr>
          <a:xfrm>
            <a:off x="6550475" y="2494187"/>
            <a:ext cx="2419500" cy="1580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bevel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335" name="Google Shape;335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21000" y="2953998"/>
            <a:ext cx="3753807" cy="15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1150" y="104663"/>
            <a:ext cx="1987325" cy="4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g31adfc59e46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70"/>
            <a:ext cx="9144000" cy="513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31adfc59e46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675" y="6363"/>
            <a:ext cx="1987325" cy="4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31adfc59e46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450" y="430465"/>
            <a:ext cx="9143999" cy="4221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flip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g3210c2310dd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3125"/>
            <a:ext cx="8839199" cy="439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3210c2310dd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950" y="-12"/>
            <a:ext cx="1987325" cy="4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flip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adfc59e46_0_21"/>
          <p:cNvSpPr txBox="1"/>
          <p:nvPr>
            <p:ph idx="16" type="subTitle"/>
          </p:nvPr>
        </p:nvSpPr>
        <p:spPr>
          <a:xfrm>
            <a:off x="2473050" y="1675525"/>
            <a:ext cx="41979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u="sng">
                <a:solidFill>
                  <a:schemeClr val="hlink"/>
                </a:solidFill>
                <a:hlinkClick r:id="rId3"/>
              </a:rPr>
              <a:t>https://trello.com/b/2sDvKf5G/run-app</a:t>
            </a:r>
            <a:endParaRPr/>
          </a:p>
        </p:txBody>
      </p:sp>
      <p:pic>
        <p:nvPicPr>
          <p:cNvPr id="509" name="Google Shape;509;g31adfc59e46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950" y="-12"/>
            <a:ext cx="1987325" cy="4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1adfc59e46_1_823"/>
          <p:cNvSpPr txBox="1"/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CL"/>
              <a:t>Alcance del proyecto</a:t>
            </a:r>
            <a:endParaRPr/>
          </a:p>
        </p:txBody>
      </p:sp>
      <p:grpSp>
        <p:nvGrpSpPr>
          <p:cNvPr id="515" name="Google Shape;515;g31adfc59e46_1_823"/>
          <p:cNvGrpSpPr/>
          <p:nvPr/>
        </p:nvGrpSpPr>
        <p:grpSpPr>
          <a:xfrm>
            <a:off x="6576527" y="1546642"/>
            <a:ext cx="580497" cy="646582"/>
            <a:chOff x="1609580" y="1320595"/>
            <a:chExt cx="343449" cy="449577"/>
          </a:xfrm>
        </p:grpSpPr>
        <p:sp>
          <p:nvSpPr>
            <p:cNvPr id="516" name="Google Shape;516;g31adfc59e46_1_823"/>
            <p:cNvSpPr/>
            <p:nvPr/>
          </p:nvSpPr>
          <p:spPr>
            <a:xfrm>
              <a:off x="1609580" y="1320595"/>
              <a:ext cx="343449" cy="449577"/>
            </a:xfrm>
            <a:custGeom>
              <a:rect b="b" l="l" r="r" t="t"/>
              <a:pathLst>
                <a:path extrusionOk="0" h="2048" w="1581">
                  <a:moveTo>
                    <a:pt x="1574" y="396"/>
                  </a:moveTo>
                  <a:cubicBezTo>
                    <a:pt x="1237" y="11"/>
                    <a:pt x="1237" y="11"/>
                    <a:pt x="1237" y="11"/>
                  </a:cubicBezTo>
                  <a:cubicBezTo>
                    <a:pt x="1232" y="4"/>
                    <a:pt x="1223" y="0"/>
                    <a:pt x="1215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32" y="0"/>
                    <a:pt x="119" y="14"/>
                    <a:pt x="119" y="30"/>
                  </a:cubicBezTo>
                  <a:cubicBezTo>
                    <a:pt x="119" y="1049"/>
                    <a:pt x="119" y="1049"/>
                    <a:pt x="119" y="1049"/>
                  </a:cubicBezTo>
                  <a:cubicBezTo>
                    <a:pt x="30" y="1049"/>
                    <a:pt x="30" y="1049"/>
                    <a:pt x="30" y="1049"/>
                  </a:cubicBezTo>
                  <a:cubicBezTo>
                    <a:pt x="14" y="1049"/>
                    <a:pt x="0" y="1063"/>
                    <a:pt x="0" y="1079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81"/>
                    <a:pt x="14" y="1695"/>
                    <a:pt x="30" y="1695"/>
                  </a:cubicBezTo>
                  <a:cubicBezTo>
                    <a:pt x="119" y="1695"/>
                    <a:pt x="119" y="1695"/>
                    <a:pt x="119" y="1695"/>
                  </a:cubicBezTo>
                  <a:cubicBezTo>
                    <a:pt x="119" y="2018"/>
                    <a:pt x="119" y="2018"/>
                    <a:pt x="119" y="2018"/>
                  </a:cubicBezTo>
                  <a:cubicBezTo>
                    <a:pt x="119" y="2035"/>
                    <a:pt x="132" y="2048"/>
                    <a:pt x="149" y="2048"/>
                  </a:cubicBezTo>
                  <a:cubicBezTo>
                    <a:pt x="1551" y="2048"/>
                    <a:pt x="1551" y="2048"/>
                    <a:pt x="1551" y="2048"/>
                  </a:cubicBezTo>
                  <a:cubicBezTo>
                    <a:pt x="1568" y="2048"/>
                    <a:pt x="1581" y="2035"/>
                    <a:pt x="1581" y="2018"/>
                  </a:cubicBezTo>
                  <a:cubicBezTo>
                    <a:pt x="1581" y="415"/>
                    <a:pt x="1581" y="415"/>
                    <a:pt x="1581" y="415"/>
                  </a:cubicBezTo>
                  <a:cubicBezTo>
                    <a:pt x="1581" y="408"/>
                    <a:pt x="1578" y="401"/>
                    <a:pt x="1574" y="396"/>
                  </a:cubicBezTo>
                  <a:close/>
                  <a:moveTo>
                    <a:pt x="1521" y="1989"/>
                  </a:moveTo>
                  <a:cubicBezTo>
                    <a:pt x="179" y="1989"/>
                    <a:pt x="179" y="1989"/>
                    <a:pt x="179" y="1989"/>
                  </a:cubicBezTo>
                  <a:cubicBezTo>
                    <a:pt x="179" y="1695"/>
                    <a:pt x="179" y="1695"/>
                    <a:pt x="179" y="1695"/>
                  </a:cubicBezTo>
                  <a:cubicBezTo>
                    <a:pt x="1215" y="1695"/>
                    <a:pt x="1215" y="1695"/>
                    <a:pt x="1215" y="1695"/>
                  </a:cubicBezTo>
                  <a:cubicBezTo>
                    <a:pt x="1231" y="1695"/>
                    <a:pt x="1245" y="1681"/>
                    <a:pt x="1245" y="1665"/>
                  </a:cubicBezTo>
                  <a:cubicBezTo>
                    <a:pt x="1245" y="1079"/>
                    <a:pt x="1245" y="1079"/>
                    <a:pt x="1245" y="1079"/>
                  </a:cubicBezTo>
                  <a:cubicBezTo>
                    <a:pt x="1245" y="1063"/>
                    <a:pt x="1231" y="1049"/>
                    <a:pt x="1215" y="1049"/>
                  </a:cubicBezTo>
                  <a:cubicBezTo>
                    <a:pt x="506" y="1049"/>
                    <a:pt x="506" y="1049"/>
                    <a:pt x="506" y="1049"/>
                  </a:cubicBezTo>
                  <a:cubicBezTo>
                    <a:pt x="489" y="1049"/>
                    <a:pt x="476" y="1063"/>
                    <a:pt x="476" y="1079"/>
                  </a:cubicBezTo>
                  <a:cubicBezTo>
                    <a:pt x="476" y="1096"/>
                    <a:pt x="489" y="1109"/>
                    <a:pt x="506" y="1109"/>
                  </a:cubicBezTo>
                  <a:cubicBezTo>
                    <a:pt x="1185" y="1109"/>
                    <a:pt x="1185" y="1109"/>
                    <a:pt x="1185" y="1109"/>
                  </a:cubicBezTo>
                  <a:cubicBezTo>
                    <a:pt x="1185" y="1635"/>
                    <a:pt x="1185" y="1635"/>
                    <a:pt x="1185" y="1635"/>
                  </a:cubicBezTo>
                  <a:cubicBezTo>
                    <a:pt x="60" y="1635"/>
                    <a:pt x="60" y="1635"/>
                    <a:pt x="60" y="1635"/>
                  </a:cubicBezTo>
                  <a:cubicBezTo>
                    <a:pt x="60" y="1109"/>
                    <a:pt x="60" y="1109"/>
                    <a:pt x="60" y="1109"/>
                  </a:cubicBezTo>
                  <a:cubicBezTo>
                    <a:pt x="366" y="1109"/>
                    <a:pt x="366" y="1109"/>
                    <a:pt x="366" y="1109"/>
                  </a:cubicBezTo>
                  <a:cubicBezTo>
                    <a:pt x="382" y="1109"/>
                    <a:pt x="396" y="1096"/>
                    <a:pt x="396" y="1079"/>
                  </a:cubicBezTo>
                  <a:cubicBezTo>
                    <a:pt x="396" y="1063"/>
                    <a:pt x="382" y="1049"/>
                    <a:pt x="366" y="1049"/>
                  </a:cubicBezTo>
                  <a:cubicBezTo>
                    <a:pt x="179" y="1049"/>
                    <a:pt x="179" y="1049"/>
                    <a:pt x="179" y="1049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185" y="60"/>
                    <a:pt x="1185" y="60"/>
                    <a:pt x="1185" y="60"/>
                  </a:cubicBezTo>
                  <a:cubicBezTo>
                    <a:pt x="1185" y="415"/>
                    <a:pt x="1185" y="415"/>
                    <a:pt x="1185" y="415"/>
                  </a:cubicBezTo>
                  <a:cubicBezTo>
                    <a:pt x="1185" y="432"/>
                    <a:pt x="1198" y="445"/>
                    <a:pt x="1215" y="445"/>
                  </a:cubicBezTo>
                  <a:cubicBezTo>
                    <a:pt x="1293" y="445"/>
                    <a:pt x="1293" y="445"/>
                    <a:pt x="1293" y="445"/>
                  </a:cubicBezTo>
                  <a:cubicBezTo>
                    <a:pt x="1310" y="445"/>
                    <a:pt x="1323" y="432"/>
                    <a:pt x="1323" y="415"/>
                  </a:cubicBezTo>
                  <a:cubicBezTo>
                    <a:pt x="1323" y="399"/>
                    <a:pt x="1310" y="385"/>
                    <a:pt x="1293" y="385"/>
                  </a:cubicBezTo>
                  <a:cubicBezTo>
                    <a:pt x="1245" y="385"/>
                    <a:pt x="1245" y="385"/>
                    <a:pt x="1245" y="385"/>
                  </a:cubicBezTo>
                  <a:cubicBezTo>
                    <a:pt x="1245" y="110"/>
                    <a:pt x="1245" y="110"/>
                    <a:pt x="1245" y="110"/>
                  </a:cubicBezTo>
                  <a:cubicBezTo>
                    <a:pt x="1485" y="385"/>
                    <a:pt x="1485" y="385"/>
                    <a:pt x="1485" y="385"/>
                  </a:cubicBezTo>
                  <a:cubicBezTo>
                    <a:pt x="1433" y="385"/>
                    <a:pt x="1433" y="385"/>
                    <a:pt x="1433" y="385"/>
                  </a:cubicBezTo>
                  <a:cubicBezTo>
                    <a:pt x="1416" y="385"/>
                    <a:pt x="1403" y="399"/>
                    <a:pt x="1403" y="415"/>
                  </a:cubicBezTo>
                  <a:cubicBezTo>
                    <a:pt x="1403" y="432"/>
                    <a:pt x="1416" y="445"/>
                    <a:pt x="1433" y="445"/>
                  </a:cubicBezTo>
                  <a:cubicBezTo>
                    <a:pt x="1521" y="445"/>
                    <a:pt x="1521" y="445"/>
                    <a:pt x="1521" y="445"/>
                  </a:cubicBezTo>
                  <a:cubicBezTo>
                    <a:pt x="1521" y="1989"/>
                    <a:pt x="1521" y="1989"/>
                    <a:pt x="1521" y="19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g31adfc59e46_1_823"/>
            <p:cNvSpPr/>
            <p:nvPr/>
          </p:nvSpPr>
          <p:spPr>
            <a:xfrm>
              <a:off x="1744952" y="1590422"/>
              <a:ext cx="61905" cy="59709"/>
            </a:xfrm>
            <a:custGeom>
              <a:rect b="b" l="l" r="r" t="t"/>
              <a:pathLst>
                <a:path extrusionOk="0" h="272" w="288">
                  <a:moveTo>
                    <a:pt x="28" y="269"/>
                  </a:moveTo>
                  <a:cubicBezTo>
                    <a:pt x="44" y="272"/>
                    <a:pt x="59" y="262"/>
                    <a:pt x="62" y="245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11" y="247"/>
                    <a:pt x="111" y="248"/>
                    <a:pt x="111" y="248"/>
                  </a:cubicBezTo>
                  <a:cubicBezTo>
                    <a:pt x="116" y="262"/>
                    <a:pt x="129" y="272"/>
                    <a:pt x="144" y="272"/>
                  </a:cubicBezTo>
                  <a:cubicBezTo>
                    <a:pt x="144" y="272"/>
                    <a:pt x="144" y="272"/>
                    <a:pt x="144" y="272"/>
                  </a:cubicBezTo>
                  <a:cubicBezTo>
                    <a:pt x="159" y="271"/>
                    <a:pt x="172" y="262"/>
                    <a:pt x="177" y="248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26" y="246"/>
                    <a:pt x="226" y="246"/>
                    <a:pt x="226" y="246"/>
                  </a:cubicBezTo>
                  <a:cubicBezTo>
                    <a:pt x="229" y="262"/>
                    <a:pt x="245" y="272"/>
                    <a:pt x="261" y="269"/>
                  </a:cubicBezTo>
                  <a:cubicBezTo>
                    <a:pt x="277" y="266"/>
                    <a:pt x="288" y="251"/>
                    <a:pt x="285" y="234"/>
                  </a:cubicBezTo>
                  <a:cubicBezTo>
                    <a:pt x="245" y="28"/>
                    <a:pt x="245" y="28"/>
                    <a:pt x="245" y="28"/>
                  </a:cubicBezTo>
                  <a:cubicBezTo>
                    <a:pt x="242" y="13"/>
                    <a:pt x="229" y="1"/>
                    <a:pt x="213" y="1"/>
                  </a:cubicBezTo>
                  <a:cubicBezTo>
                    <a:pt x="198" y="0"/>
                    <a:pt x="183" y="9"/>
                    <a:pt x="178" y="24"/>
                  </a:cubicBezTo>
                  <a:cubicBezTo>
                    <a:pt x="178" y="25"/>
                    <a:pt x="178" y="25"/>
                    <a:pt x="178" y="2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4"/>
                  </a:cubicBezTo>
                  <a:cubicBezTo>
                    <a:pt x="103" y="9"/>
                    <a:pt x="88" y="0"/>
                    <a:pt x="72" y="1"/>
                  </a:cubicBezTo>
                  <a:cubicBezTo>
                    <a:pt x="57" y="2"/>
                    <a:pt x="44" y="13"/>
                    <a:pt x="41" y="29"/>
                  </a:cubicBezTo>
                  <a:cubicBezTo>
                    <a:pt x="3" y="235"/>
                    <a:pt x="3" y="235"/>
                    <a:pt x="3" y="235"/>
                  </a:cubicBezTo>
                  <a:cubicBezTo>
                    <a:pt x="0" y="251"/>
                    <a:pt x="11" y="266"/>
                    <a:pt x="28" y="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g31adfc59e46_1_823"/>
            <p:cNvSpPr/>
            <p:nvPr/>
          </p:nvSpPr>
          <p:spPr>
            <a:xfrm>
              <a:off x="1819955" y="1590422"/>
              <a:ext cx="29416" cy="59709"/>
            </a:xfrm>
            <a:custGeom>
              <a:rect b="b" l="l" r="r" t="t"/>
              <a:pathLst>
                <a:path extrusionOk="0" h="272" w="134">
                  <a:moveTo>
                    <a:pt x="25" y="271"/>
                  </a:moveTo>
                  <a:cubicBezTo>
                    <a:pt x="27" y="271"/>
                    <a:pt x="80" y="272"/>
                    <a:pt x="104" y="271"/>
                  </a:cubicBezTo>
                  <a:cubicBezTo>
                    <a:pt x="121" y="271"/>
                    <a:pt x="134" y="258"/>
                    <a:pt x="134" y="241"/>
                  </a:cubicBezTo>
                  <a:cubicBezTo>
                    <a:pt x="134" y="225"/>
                    <a:pt x="121" y="212"/>
                    <a:pt x="104" y="212"/>
                  </a:cubicBezTo>
                  <a:cubicBezTo>
                    <a:pt x="104" y="212"/>
                    <a:pt x="104" y="212"/>
                    <a:pt x="104" y="212"/>
                  </a:cubicBezTo>
                  <a:cubicBezTo>
                    <a:pt x="91" y="212"/>
                    <a:pt x="74" y="212"/>
                    <a:pt x="60" y="212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56"/>
                    <a:pt x="11" y="268"/>
                    <a:pt x="25" y="2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g31adfc59e46_1_823"/>
            <p:cNvSpPr/>
            <p:nvPr/>
          </p:nvSpPr>
          <p:spPr>
            <a:xfrm>
              <a:off x="1641594" y="1590422"/>
              <a:ext cx="44750" cy="59709"/>
            </a:xfrm>
            <a:custGeom>
              <a:rect b="b" l="l" r="r" t="t"/>
              <a:pathLst>
                <a:path extrusionOk="0" h="272" w="206">
                  <a:moveTo>
                    <a:pt x="176" y="0"/>
                  </a:moveTo>
                  <a:cubicBezTo>
                    <a:pt x="159" y="0"/>
                    <a:pt x="146" y="14"/>
                    <a:pt x="146" y="30"/>
                  </a:cubicBezTo>
                  <a:cubicBezTo>
                    <a:pt x="146" y="102"/>
                    <a:pt x="146" y="102"/>
                    <a:pt x="146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4"/>
                    <a:pt x="46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58"/>
                    <a:pt x="13" y="272"/>
                    <a:pt x="30" y="272"/>
                  </a:cubicBezTo>
                  <a:cubicBezTo>
                    <a:pt x="46" y="272"/>
                    <a:pt x="60" y="258"/>
                    <a:pt x="60" y="242"/>
                  </a:cubicBezTo>
                  <a:cubicBezTo>
                    <a:pt x="60" y="162"/>
                    <a:pt x="60" y="162"/>
                    <a:pt x="60" y="162"/>
                  </a:cubicBezTo>
                  <a:cubicBezTo>
                    <a:pt x="146" y="162"/>
                    <a:pt x="146" y="162"/>
                    <a:pt x="146" y="162"/>
                  </a:cubicBezTo>
                  <a:cubicBezTo>
                    <a:pt x="146" y="242"/>
                    <a:pt x="146" y="242"/>
                    <a:pt x="146" y="242"/>
                  </a:cubicBezTo>
                  <a:cubicBezTo>
                    <a:pt x="146" y="258"/>
                    <a:pt x="159" y="272"/>
                    <a:pt x="176" y="272"/>
                  </a:cubicBezTo>
                  <a:cubicBezTo>
                    <a:pt x="192" y="272"/>
                    <a:pt x="206" y="258"/>
                    <a:pt x="206" y="242"/>
                  </a:cubicBezTo>
                  <a:cubicBezTo>
                    <a:pt x="206" y="30"/>
                    <a:pt x="206" y="30"/>
                    <a:pt x="206" y="30"/>
                  </a:cubicBezTo>
                  <a:cubicBezTo>
                    <a:pt x="206" y="14"/>
                    <a:pt x="192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g31adfc59e46_1_823"/>
            <p:cNvSpPr/>
            <p:nvPr/>
          </p:nvSpPr>
          <p:spPr>
            <a:xfrm>
              <a:off x="1699218" y="1590422"/>
              <a:ext cx="38233" cy="59709"/>
            </a:xfrm>
            <a:custGeom>
              <a:rect b="b" l="l" r="r" t="t"/>
              <a:pathLst>
                <a:path extrusionOk="0" h="272" w="176">
                  <a:moveTo>
                    <a:pt x="0" y="30"/>
                  </a:moveTo>
                  <a:cubicBezTo>
                    <a:pt x="0" y="47"/>
                    <a:pt x="13" y="60"/>
                    <a:pt x="29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8" y="242"/>
                    <a:pt x="58" y="242"/>
                    <a:pt x="58" y="242"/>
                  </a:cubicBezTo>
                  <a:cubicBezTo>
                    <a:pt x="58" y="258"/>
                    <a:pt x="71" y="272"/>
                    <a:pt x="88" y="272"/>
                  </a:cubicBezTo>
                  <a:cubicBezTo>
                    <a:pt x="104" y="272"/>
                    <a:pt x="117" y="258"/>
                    <a:pt x="117" y="242"/>
                  </a:cubicBezTo>
                  <a:cubicBezTo>
                    <a:pt x="117" y="60"/>
                    <a:pt x="117" y="60"/>
                    <a:pt x="117" y="60"/>
                  </a:cubicBezTo>
                  <a:cubicBezTo>
                    <a:pt x="146" y="60"/>
                    <a:pt x="146" y="60"/>
                    <a:pt x="146" y="60"/>
                  </a:cubicBezTo>
                  <a:cubicBezTo>
                    <a:pt x="163" y="60"/>
                    <a:pt x="176" y="47"/>
                    <a:pt x="176" y="30"/>
                  </a:cubicBezTo>
                  <a:cubicBezTo>
                    <a:pt x="176" y="14"/>
                    <a:pt x="163" y="0"/>
                    <a:pt x="146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4"/>
                    <a:pt x="0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" name="Google Shape;521;g31adfc59e46_1_823"/>
          <p:cNvGrpSpPr/>
          <p:nvPr/>
        </p:nvGrpSpPr>
        <p:grpSpPr>
          <a:xfrm>
            <a:off x="1425449" y="1462093"/>
            <a:ext cx="766914" cy="646590"/>
            <a:chOff x="2853537" y="1251995"/>
            <a:chExt cx="444897" cy="424690"/>
          </a:xfrm>
        </p:grpSpPr>
        <p:sp>
          <p:nvSpPr>
            <p:cNvPr id="522" name="Google Shape;522;g31adfc59e46_1_823"/>
            <p:cNvSpPr/>
            <p:nvPr/>
          </p:nvSpPr>
          <p:spPr>
            <a:xfrm>
              <a:off x="2947749" y="1584019"/>
              <a:ext cx="25684" cy="13720"/>
            </a:xfrm>
            <a:custGeom>
              <a:rect b="b" l="l" r="r" t="t"/>
              <a:pathLst>
                <a:path extrusionOk="0" h="60" w="117">
                  <a:moveTo>
                    <a:pt x="30" y="60"/>
                  </a:moveTo>
                  <a:cubicBezTo>
                    <a:pt x="87" y="60"/>
                    <a:pt x="87" y="60"/>
                    <a:pt x="87" y="60"/>
                  </a:cubicBezTo>
                  <a:cubicBezTo>
                    <a:pt x="103" y="60"/>
                    <a:pt x="117" y="47"/>
                    <a:pt x="117" y="30"/>
                  </a:cubicBezTo>
                  <a:cubicBezTo>
                    <a:pt x="117" y="14"/>
                    <a:pt x="103" y="0"/>
                    <a:pt x="8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g31adfc59e46_1_823"/>
            <p:cNvSpPr/>
            <p:nvPr/>
          </p:nvSpPr>
          <p:spPr>
            <a:xfrm>
              <a:off x="3180076" y="1635241"/>
              <a:ext cx="25684" cy="12760"/>
            </a:xfrm>
            <a:custGeom>
              <a:rect b="b" l="l" r="r" t="t"/>
              <a:pathLst>
                <a:path extrusionOk="0" h="60" w="117">
                  <a:moveTo>
                    <a:pt x="30" y="60"/>
                  </a:moveTo>
                  <a:cubicBezTo>
                    <a:pt x="87" y="60"/>
                    <a:pt x="87" y="60"/>
                    <a:pt x="87" y="60"/>
                  </a:cubicBezTo>
                  <a:cubicBezTo>
                    <a:pt x="103" y="60"/>
                    <a:pt x="117" y="47"/>
                    <a:pt x="117" y="30"/>
                  </a:cubicBezTo>
                  <a:cubicBezTo>
                    <a:pt x="117" y="14"/>
                    <a:pt x="104" y="0"/>
                    <a:pt x="8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g31adfc59e46_1_823"/>
            <p:cNvSpPr/>
            <p:nvPr/>
          </p:nvSpPr>
          <p:spPr>
            <a:xfrm>
              <a:off x="2853537" y="1251995"/>
              <a:ext cx="444897" cy="424690"/>
            </a:xfrm>
            <a:custGeom>
              <a:rect b="b" l="l" r="r" t="t"/>
              <a:pathLst>
                <a:path extrusionOk="0" h="1955" w="2048">
                  <a:moveTo>
                    <a:pt x="1916" y="232"/>
                  </a:moveTo>
                  <a:cubicBezTo>
                    <a:pt x="1841" y="232"/>
                    <a:pt x="1841" y="232"/>
                    <a:pt x="1841" y="232"/>
                  </a:cubicBezTo>
                  <a:cubicBezTo>
                    <a:pt x="1825" y="232"/>
                    <a:pt x="1811" y="245"/>
                    <a:pt x="1811" y="262"/>
                  </a:cubicBezTo>
                  <a:cubicBezTo>
                    <a:pt x="1811" y="278"/>
                    <a:pt x="1825" y="292"/>
                    <a:pt x="1841" y="292"/>
                  </a:cubicBezTo>
                  <a:cubicBezTo>
                    <a:pt x="1916" y="292"/>
                    <a:pt x="1916" y="292"/>
                    <a:pt x="1916" y="292"/>
                  </a:cubicBezTo>
                  <a:cubicBezTo>
                    <a:pt x="1956" y="292"/>
                    <a:pt x="1988" y="324"/>
                    <a:pt x="1988" y="363"/>
                  </a:cubicBezTo>
                  <a:cubicBezTo>
                    <a:pt x="1988" y="1618"/>
                    <a:pt x="1988" y="1618"/>
                    <a:pt x="1988" y="1618"/>
                  </a:cubicBezTo>
                  <a:cubicBezTo>
                    <a:pt x="1122" y="1618"/>
                    <a:pt x="1122" y="1618"/>
                    <a:pt x="1122" y="1618"/>
                  </a:cubicBezTo>
                  <a:cubicBezTo>
                    <a:pt x="1122" y="1134"/>
                    <a:pt x="1122" y="1134"/>
                    <a:pt x="1122" y="1134"/>
                  </a:cubicBezTo>
                  <a:cubicBezTo>
                    <a:pt x="1167" y="1134"/>
                    <a:pt x="1167" y="1134"/>
                    <a:pt x="1167" y="1134"/>
                  </a:cubicBezTo>
                  <a:cubicBezTo>
                    <a:pt x="1222" y="1134"/>
                    <a:pt x="1267" y="1090"/>
                    <a:pt x="1267" y="1034"/>
                  </a:cubicBezTo>
                  <a:cubicBezTo>
                    <a:pt x="1267" y="979"/>
                    <a:pt x="1222" y="934"/>
                    <a:pt x="1167" y="934"/>
                  </a:cubicBezTo>
                  <a:cubicBezTo>
                    <a:pt x="1122" y="934"/>
                    <a:pt x="1122" y="934"/>
                    <a:pt x="1122" y="934"/>
                  </a:cubicBezTo>
                  <a:cubicBezTo>
                    <a:pt x="1122" y="747"/>
                    <a:pt x="1122" y="747"/>
                    <a:pt x="1122" y="747"/>
                  </a:cubicBezTo>
                  <a:cubicBezTo>
                    <a:pt x="1221" y="747"/>
                    <a:pt x="1221" y="747"/>
                    <a:pt x="1221" y="747"/>
                  </a:cubicBezTo>
                  <a:cubicBezTo>
                    <a:pt x="1211" y="761"/>
                    <a:pt x="1204" y="777"/>
                    <a:pt x="1202" y="795"/>
                  </a:cubicBezTo>
                  <a:cubicBezTo>
                    <a:pt x="1199" y="821"/>
                    <a:pt x="1207" y="848"/>
                    <a:pt x="1223" y="869"/>
                  </a:cubicBezTo>
                  <a:cubicBezTo>
                    <a:pt x="1243" y="893"/>
                    <a:pt x="1271" y="906"/>
                    <a:pt x="1302" y="906"/>
                  </a:cubicBezTo>
                  <a:cubicBezTo>
                    <a:pt x="1324" y="906"/>
                    <a:pt x="1346" y="899"/>
                    <a:pt x="1364" y="885"/>
                  </a:cubicBezTo>
                  <a:cubicBezTo>
                    <a:pt x="1564" y="725"/>
                    <a:pt x="1564" y="725"/>
                    <a:pt x="1564" y="725"/>
                  </a:cubicBezTo>
                  <a:cubicBezTo>
                    <a:pt x="1588" y="706"/>
                    <a:pt x="1602" y="678"/>
                    <a:pt x="1602" y="648"/>
                  </a:cubicBezTo>
                  <a:cubicBezTo>
                    <a:pt x="1602" y="617"/>
                    <a:pt x="1589" y="589"/>
                    <a:pt x="1565" y="570"/>
                  </a:cubicBezTo>
                  <a:cubicBezTo>
                    <a:pt x="1365" y="406"/>
                    <a:pt x="1365" y="406"/>
                    <a:pt x="1365" y="406"/>
                  </a:cubicBezTo>
                  <a:cubicBezTo>
                    <a:pt x="1322" y="371"/>
                    <a:pt x="1259" y="378"/>
                    <a:pt x="1224" y="420"/>
                  </a:cubicBezTo>
                  <a:cubicBezTo>
                    <a:pt x="1207" y="441"/>
                    <a:pt x="1200" y="467"/>
                    <a:pt x="1202" y="494"/>
                  </a:cubicBezTo>
                  <a:cubicBezTo>
                    <a:pt x="1204" y="514"/>
                    <a:pt x="1212" y="532"/>
                    <a:pt x="1224" y="547"/>
                  </a:cubicBezTo>
                  <a:cubicBezTo>
                    <a:pt x="1122" y="547"/>
                    <a:pt x="1122" y="547"/>
                    <a:pt x="1122" y="547"/>
                  </a:cubicBezTo>
                  <a:cubicBezTo>
                    <a:pt x="1122" y="363"/>
                    <a:pt x="1122" y="363"/>
                    <a:pt x="1122" y="363"/>
                  </a:cubicBezTo>
                  <a:cubicBezTo>
                    <a:pt x="1122" y="324"/>
                    <a:pt x="1154" y="292"/>
                    <a:pt x="1193" y="292"/>
                  </a:cubicBezTo>
                  <a:cubicBezTo>
                    <a:pt x="1705" y="292"/>
                    <a:pt x="1705" y="292"/>
                    <a:pt x="1705" y="292"/>
                  </a:cubicBezTo>
                  <a:cubicBezTo>
                    <a:pt x="1721" y="292"/>
                    <a:pt x="1735" y="278"/>
                    <a:pt x="1735" y="262"/>
                  </a:cubicBezTo>
                  <a:cubicBezTo>
                    <a:pt x="1735" y="245"/>
                    <a:pt x="1721" y="232"/>
                    <a:pt x="1705" y="232"/>
                  </a:cubicBezTo>
                  <a:cubicBezTo>
                    <a:pt x="1193" y="232"/>
                    <a:pt x="1193" y="232"/>
                    <a:pt x="1193" y="232"/>
                  </a:cubicBezTo>
                  <a:cubicBezTo>
                    <a:pt x="1121" y="232"/>
                    <a:pt x="1062" y="291"/>
                    <a:pt x="1062" y="363"/>
                  </a:cubicBezTo>
                  <a:cubicBezTo>
                    <a:pt x="1062" y="547"/>
                    <a:pt x="1062" y="547"/>
                    <a:pt x="1062" y="547"/>
                  </a:cubicBezTo>
                  <a:cubicBezTo>
                    <a:pt x="986" y="547"/>
                    <a:pt x="986" y="547"/>
                    <a:pt x="986" y="547"/>
                  </a:cubicBezTo>
                  <a:cubicBezTo>
                    <a:pt x="986" y="131"/>
                    <a:pt x="986" y="131"/>
                    <a:pt x="986" y="131"/>
                  </a:cubicBezTo>
                  <a:cubicBezTo>
                    <a:pt x="986" y="59"/>
                    <a:pt x="927" y="0"/>
                    <a:pt x="854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59" y="0"/>
                    <a:pt x="0" y="59"/>
                    <a:pt x="0" y="131"/>
                  </a:cubicBezTo>
                  <a:cubicBezTo>
                    <a:pt x="0" y="1592"/>
                    <a:pt x="0" y="1592"/>
                    <a:pt x="0" y="1592"/>
                  </a:cubicBezTo>
                  <a:cubicBezTo>
                    <a:pt x="0" y="1664"/>
                    <a:pt x="59" y="1723"/>
                    <a:pt x="131" y="1723"/>
                  </a:cubicBezTo>
                  <a:cubicBezTo>
                    <a:pt x="854" y="1723"/>
                    <a:pt x="854" y="1723"/>
                    <a:pt x="854" y="1723"/>
                  </a:cubicBezTo>
                  <a:cubicBezTo>
                    <a:pt x="927" y="1723"/>
                    <a:pt x="986" y="1664"/>
                    <a:pt x="986" y="1592"/>
                  </a:cubicBezTo>
                  <a:cubicBezTo>
                    <a:pt x="986" y="1134"/>
                    <a:pt x="986" y="1134"/>
                    <a:pt x="986" y="1134"/>
                  </a:cubicBezTo>
                  <a:cubicBezTo>
                    <a:pt x="1062" y="1134"/>
                    <a:pt x="1062" y="1134"/>
                    <a:pt x="1062" y="1134"/>
                  </a:cubicBezTo>
                  <a:cubicBezTo>
                    <a:pt x="1062" y="1824"/>
                    <a:pt x="1062" y="1824"/>
                    <a:pt x="1062" y="1824"/>
                  </a:cubicBezTo>
                  <a:cubicBezTo>
                    <a:pt x="1062" y="1896"/>
                    <a:pt x="1121" y="1955"/>
                    <a:pt x="1193" y="1955"/>
                  </a:cubicBezTo>
                  <a:cubicBezTo>
                    <a:pt x="1916" y="1955"/>
                    <a:pt x="1916" y="1955"/>
                    <a:pt x="1916" y="1955"/>
                  </a:cubicBezTo>
                  <a:cubicBezTo>
                    <a:pt x="1989" y="1955"/>
                    <a:pt x="2048" y="1896"/>
                    <a:pt x="2048" y="1824"/>
                  </a:cubicBezTo>
                  <a:cubicBezTo>
                    <a:pt x="2048" y="363"/>
                    <a:pt x="2048" y="363"/>
                    <a:pt x="2048" y="363"/>
                  </a:cubicBezTo>
                  <a:cubicBezTo>
                    <a:pt x="2048" y="291"/>
                    <a:pt x="1989" y="232"/>
                    <a:pt x="1916" y="232"/>
                  </a:cubicBezTo>
                  <a:close/>
                  <a:moveTo>
                    <a:pt x="1306" y="607"/>
                  </a:moveTo>
                  <a:cubicBezTo>
                    <a:pt x="1318" y="607"/>
                    <a:pt x="1330" y="599"/>
                    <a:pt x="1334" y="587"/>
                  </a:cubicBezTo>
                  <a:cubicBezTo>
                    <a:pt x="1338" y="575"/>
                    <a:pt x="1334" y="562"/>
                    <a:pt x="1324" y="554"/>
                  </a:cubicBezTo>
                  <a:cubicBezTo>
                    <a:pt x="1276" y="515"/>
                    <a:pt x="1276" y="515"/>
                    <a:pt x="1276" y="515"/>
                  </a:cubicBezTo>
                  <a:cubicBezTo>
                    <a:pt x="1259" y="501"/>
                    <a:pt x="1257" y="475"/>
                    <a:pt x="1271" y="458"/>
                  </a:cubicBezTo>
                  <a:cubicBezTo>
                    <a:pt x="1285" y="441"/>
                    <a:pt x="1310" y="439"/>
                    <a:pt x="1327" y="453"/>
                  </a:cubicBezTo>
                  <a:cubicBezTo>
                    <a:pt x="1527" y="616"/>
                    <a:pt x="1527" y="616"/>
                    <a:pt x="1527" y="616"/>
                  </a:cubicBezTo>
                  <a:cubicBezTo>
                    <a:pt x="1537" y="624"/>
                    <a:pt x="1542" y="635"/>
                    <a:pt x="1542" y="647"/>
                  </a:cubicBezTo>
                  <a:cubicBezTo>
                    <a:pt x="1542" y="659"/>
                    <a:pt x="1537" y="671"/>
                    <a:pt x="1527" y="678"/>
                  </a:cubicBezTo>
                  <a:cubicBezTo>
                    <a:pt x="1327" y="838"/>
                    <a:pt x="1327" y="838"/>
                    <a:pt x="1327" y="838"/>
                  </a:cubicBezTo>
                  <a:cubicBezTo>
                    <a:pt x="1319" y="843"/>
                    <a:pt x="1311" y="846"/>
                    <a:pt x="1302" y="846"/>
                  </a:cubicBezTo>
                  <a:cubicBezTo>
                    <a:pt x="1289" y="846"/>
                    <a:pt x="1278" y="841"/>
                    <a:pt x="1270" y="831"/>
                  </a:cubicBezTo>
                  <a:cubicBezTo>
                    <a:pt x="1264" y="823"/>
                    <a:pt x="1261" y="812"/>
                    <a:pt x="1262" y="802"/>
                  </a:cubicBezTo>
                  <a:cubicBezTo>
                    <a:pt x="1263" y="791"/>
                    <a:pt x="1268" y="782"/>
                    <a:pt x="1277" y="775"/>
                  </a:cubicBezTo>
                  <a:cubicBezTo>
                    <a:pt x="1320" y="740"/>
                    <a:pt x="1320" y="740"/>
                    <a:pt x="1320" y="740"/>
                  </a:cubicBezTo>
                  <a:cubicBezTo>
                    <a:pt x="1330" y="733"/>
                    <a:pt x="1334" y="719"/>
                    <a:pt x="1330" y="707"/>
                  </a:cubicBezTo>
                  <a:cubicBezTo>
                    <a:pt x="1326" y="695"/>
                    <a:pt x="1314" y="687"/>
                    <a:pt x="1302" y="687"/>
                  </a:cubicBezTo>
                  <a:cubicBezTo>
                    <a:pt x="882" y="687"/>
                    <a:pt x="882" y="687"/>
                    <a:pt x="882" y="687"/>
                  </a:cubicBezTo>
                  <a:cubicBezTo>
                    <a:pt x="860" y="687"/>
                    <a:pt x="842" y="669"/>
                    <a:pt x="842" y="647"/>
                  </a:cubicBezTo>
                  <a:cubicBezTo>
                    <a:pt x="842" y="625"/>
                    <a:pt x="860" y="607"/>
                    <a:pt x="882" y="607"/>
                  </a:cubicBezTo>
                  <a:lnTo>
                    <a:pt x="1306" y="607"/>
                  </a:lnTo>
                  <a:close/>
                  <a:moveTo>
                    <a:pt x="1062" y="747"/>
                  </a:moveTo>
                  <a:cubicBezTo>
                    <a:pt x="1062" y="934"/>
                    <a:pt x="1062" y="934"/>
                    <a:pt x="1062" y="934"/>
                  </a:cubicBezTo>
                  <a:cubicBezTo>
                    <a:pt x="986" y="934"/>
                    <a:pt x="986" y="934"/>
                    <a:pt x="986" y="934"/>
                  </a:cubicBezTo>
                  <a:cubicBezTo>
                    <a:pt x="986" y="747"/>
                    <a:pt x="986" y="747"/>
                    <a:pt x="986" y="747"/>
                  </a:cubicBezTo>
                  <a:lnTo>
                    <a:pt x="1062" y="747"/>
                  </a:lnTo>
                  <a:close/>
                  <a:moveTo>
                    <a:pt x="926" y="1592"/>
                  </a:moveTo>
                  <a:cubicBezTo>
                    <a:pt x="926" y="1631"/>
                    <a:pt x="894" y="1663"/>
                    <a:pt x="854" y="1663"/>
                  </a:cubicBezTo>
                  <a:cubicBezTo>
                    <a:pt x="131" y="1663"/>
                    <a:pt x="131" y="1663"/>
                    <a:pt x="131" y="1663"/>
                  </a:cubicBezTo>
                  <a:cubicBezTo>
                    <a:pt x="92" y="1663"/>
                    <a:pt x="60" y="1631"/>
                    <a:pt x="60" y="1592"/>
                  </a:cubicBezTo>
                  <a:cubicBezTo>
                    <a:pt x="60" y="1446"/>
                    <a:pt x="60" y="1446"/>
                    <a:pt x="60" y="1446"/>
                  </a:cubicBezTo>
                  <a:cubicBezTo>
                    <a:pt x="926" y="1446"/>
                    <a:pt x="926" y="1446"/>
                    <a:pt x="926" y="1446"/>
                  </a:cubicBezTo>
                  <a:lnTo>
                    <a:pt x="926" y="1592"/>
                  </a:lnTo>
                  <a:close/>
                  <a:moveTo>
                    <a:pt x="746" y="1074"/>
                  </a:moveTo>
                  <a:cubicBezTo>
                    <a:pt x="733" y="1074"/>
                    <a:pt x="722" y="1083"/>
                    <a:pt x="717" y="1095"/>
                  </a:cubicBezTo>
                  <a:cubicBezTo>
                    <a:pt x="713" y="1107"/>
                    <a:pt x="717" y="1120"/>
                    <a:pt x="727" y="1128"/>
                  </a:cubicBezTo>
                  <a:cubicBezTo>
                    <a:pt x="770" y="1162"/>
                    <a:pt x="770" y="1162"/>
                    <a:pt x="770" y="1162"/>
                  </a:cubicBezTo>
                  <a:cubicBezTo>
                    <a:pt x="788" y="1176"/>
                    <a:pt x="791" y="1201"/>
                    <a:pt x="777" y="1219"/>
                  </a:cubicBezTo>
                  <a:cubicBezTo>
                    <a:pt x="769" y="1228"/>
                    <a:pt x="758" y="1234"/>
                    <a:pt x="746" y="1234"/>
                  </a:cubicBezTo>
                  <a:cubicBezTo>
                    <a:pt x="736" y="1234"/>
                    <a:pt x="728" y="1231"/>
                    <a:pt x="721" y="1225"/>
                  </a:cubicBezTo>
                  <a:cubicBezTo>
                    <a:pt x="520" y="1066"/>
                    <a:pt x="520" y="1066"/>
                    <a:pt x="520" y="1066"/>
                  </a:cubicBezTo>
                  <a:cubicBezTo>
                    <a:pt x="511" y="1058"/>
                    <a:pt x="505" y="1047"/>
                    <a:pt x="505" y="1035"/>
                  </a:cubicBezTo>
                  <a:cubicBezTo>
                    <a:pt x="505" y="1023"/>
                    <a:pt x="510" y="1011"/>
                    <a:pt x="520" y="1003"/>
                  </a:cubicBezTo>
                  <a:cubicBezTo>
                    <a:pt x="562" y="969"/>
                    <a:pt x="562" y="969"/>
                    <a:pt x="562" y="969"/>
                  </a:cubicBezTo>
                  <a:cubicBezTo>
                    <a:pt x="575" y="959"/>
                    <a:pt x="577" y="940"/>
                    <a:pt x="566" y="927"/>
                  </a:cubicBezTo>
                  <a:cubicBezTo>
                    <a:pt x="556" y="914"/>
                    <a:pt x="537" y="912"/>
                    <a:pt x="524" y="923"/>
                  </a:cubicBezTo>
                  <a:cubicBezTo>
                    <a:pt x="482" y="957"/>
                    <a:pt x="482" y="957"/>
                    <a:pt x="482" y="957"/>
                  </a:cubicBezTo>
                  <a:cubicBezTo>
                    <a:pt x="458" y="976"/>
                    <a:pt x="445" y="1005"/>
                    <a:pt x="445" y="1035"/>
                  </a:cubicBezTo>
                  <a:cubicBezTo>
                    <a:pt x="445" y="1065"/>
                    <a:pt x="459" y="1094"/>
                    <a:pt x="483" y="1113"/>
                  </a:cubicBezTo>
                  <a:cubicBezTo>
                    <a:pt x="683" y="1272"/>
                    <a:pt x="683" y="1272"/>
                    <a:pt x="683" y="1272"/>
                  </a:cubicBezTo>
                  <a:cubicBezTo>
                    <a:pt x="701" y="1286"/>
                    <a:pt x="723" y="1294"/>
                    <a:pt x="746" y="1294"/>
                  </a:cubicBezTo>
                  <a:cubicBezTo>
                    <a:pt x="746" y="1294"/>
                    <a:pt x="746" y="1294"/>
                    <a:pt x="746" y="1294"/>
                  </a:cubicBezTo>
                  <a:cubicBezTo>
                    <a:pt x="776" y="1294"/>
                    <a:pt x="805" y="1280"/>
                    <a:pt x="824" y="1256"/>
                  </a:cubicBezTo>
                  <a:cubicBezTo>
                    <a:pt x="853" y="1220"/>
                    <a:pt x="852" y="1170"/>
                    <a:pt x="826" y="1134"/>
                  </a:cubicBezTo>
                  <a:cubicBezTo>
                    <a:pt x="926" y="1134"/>
                    <a:pt x="926" y="1134"/>
                    <a:pt x="926" y="1134"/>
                  </a:cubicBezTo>
                  <a:cubicBezTo>
                    <a:pt x="926" y="1386"/>
                    <a:pt x="926" y="1386"/>
                    <a:pt x="926" y="1386"/>
                  </a:cubicBezTo>
                  <a:cubicBezTo>
                    <a:pt x="60" y="1386"/>
                    <a:pt x="60" y="1386"/>
                    <a:pt x="60" y="1386"/>
                  </a:cubicBezTo>
                  <a:cubicBezTo>
                    <a:pt x="60" y="131"/>
                    <a:pt x="60" y="131"/>
                    <a:pt x="60" y="131"/>
                  </a:cubicBezTo>
                  <a:cubicBezTo>
                    <a:pt x="60" y="92"/>
                    <a:pt x="92" y="60"/>
                    <a:pt x="131" y="60"/>
                  </a:cubicBezTo>
                  <a:cubicBezTo>
                    <a:pt x="854" y="60"/>
                    <a:pt x="854" y="60"/>
                    <a:pt x="854" y="60"/>
                  </a:cubicBezTo>
                  <a:cubicBezTo>
                    <a:pt x="894" y="60"/>
                    <a:pt x="926" y="92"/>
                    <a:pt x="926" y="131"/>
                  </a:cubicBezTo>
                  <a:cubicBezTo>
                    <a:pt x="926" y="547"/>
                    <a:pt x="926" y="547"/>
                    <a:pt x="926" y="547"/>
                  </a:cubicBezTo>
                  <a:cubicBezTo>
                    <a:pt x="882" y="547"/>
                    <a:pt x="882" y="547"/>
                    <a:pt x="882" y="547"/>
                  </a:cubicBezTo>
                  <a:cubicBezTo>
                    <a:pt x="827" y="547"/>
                    <a:pt x="782" y="592"/>
                    <a:pt x="782" y="647"/>
                  </a:cubicBezTo>
                  <a:cubicBezTo>
                    <a:pt x="782" y="702"/>
                    <a:pt x="827" y="747"/>
                    <a:pt x="882" y="747"/>
                  </a:cubicBezTo>
                  <a:cubicBezTo>
                    <a:pt x="926" y="747"/>
                    <a:pt x="926" y="747"/>
                    <a:pt x="926" y="747"/>
                  </a:cubicBezTo>
                  <a:cubicBezTo>
                    <a:pt x="926" y="934"/>
                    <a:pt x="926" y="934"/>
                    <a:pt x="926" y="934"/>
                  </a:cubicBezTo>
                  <a:cubicBezTo>
                    <a:pt x="823" y="934"/>
                    <a:pt x="823" y="934"/>
                    <a:pt x="823" y="934"/>
                  </a:cubicBezTo>
                  <a:cubicBezTo>
                    <a:pt x="835" y="919"/>
                    <a:pt x="843" y="901"/>
                    <a:pt x="845" y="881"/>
                  </a:cubicBezTo>
                  <a:cubicBezTo>
                    <a:pt x="848" y="855"/>
                    <a:pt x="840" y="829"/>
                    <a:pt x="823" y="808"/>
                  </a:cubicBezTo>
                  <a:cubicBezTo>
                    <a:pt x="788" y="765"/>
                    <a:pt x="725" y="759"/>
                    <a:pt x="682" y="794"/>
                  </a:cubicBezTo>
                  <a:cubicBezTo>
                    <a:pt x="631" y="835"/>
                    <a:pt x="631" y="835"/>
                    <a:pt x="631" y="835"/>
                  </a:cubicBezTo>
                  <a:cubicBezTo>
                    <a:pt x="618" y="846"/>
                    <a:pt x="617" y="865"/>
                    <a:pt x="627" y="877"/>
                  </a:cubicBezTo>
                  <a:cubicBezTo>
                    <a:pt x="637" y="890"/>
                    <a:pt x="656" y="892"/>
                    <a:pt x="669" y="882"/>
                  </a:cubicBezTo>
                  <a:cubicBezTo>
                    <a:pt x="720" y="840"/>
                    <a:pt x="720" y="840"/>
                    <a:pt x="720" y="840"/>
                  </a:cubicBezTo>
                  <a:cubicBezTo>
                    <a:pt x="737" y="826"/>
                    <a:pt x="763" y="829"/>
                    <a:pt x="777" y="846"/>
                  </a:cubicBezTo>
                  <a:cubicBezTo>
                    <a:pt x="791" y="863"/>
                    <a:pt x="788" y="888"/>
                    <a:pt x="771" y="902"/>
                  </a:cubicBezTo>
                  <a:cubicBezTo>
                    <a:pt x="723" y="941"/>
                    <a:pt x="723" y="941"/>
                    <a:pt x="723" y="941"/>
                  </a:cubicBezTo>
                  <a:cubicBezTo>
                    <a:pt x="713" y="949"/>
                    <a:pt x="709" y="963"/>
                    <a:pt x="713" y="975"/>
                  </a:cubicBezTo>
                  <a:cubicBezTo>
                    <a:pt x="718" y="986"/>
                    <a:pt x="729" y="994"/>
                    <a:pt x="742" y="994"/>
                  </a:cubicBezTo>
                  <a:cubicBezTo>
                    <a:pt x="1167" y="994"/>
                    <a:pt x="1167" y="994"/>
                    <a:pt x="1167" y="994"/>
                  </a:cubicBezTo>
                  <a:cubicBezTo>
                    <a:pt x="1189" y="994"/>
                    <a:pt x="1207" y="1012"/>
                    <a:pt x="1207" y="1034"/>
                  </a:cubicBezTo>
                  <a:cubicBezTo>
                    <a:pt x="1207" y="1057"/>
                    <a:pt x="1189" y="1074"/>
                    <a:pt x="1167" y="1074"/>
                  </a:cubicBezTo>
                  <a:cubicBezTo>
                    <a:pt x="746" y="1074"/>
                    <a:pt x="746" y="1074"/>
                    <a:pt x="746" y="1074"/>
                  </a:cubicBezTo>
                  <a:close/>
                  <a:moveTo>
                    <a:pt x="1988" y="1824"/>
                  </a:moveTo>
                  <a:cubicBezTo>
                    <a:pt x="1988" y="1863"/>
                    <a:pt x="1956" y="1895"/>
                    <a:pt x="1916" y="1895"/>
                  </a:cubicBezTo>
                  <a:cubicBezTo>
                    <a:pt x="1193" y="1895"/>
                    <a:pt x="1193" y="1895"/>
                    <a:pt x="1193" y="1895"/>
                  </a:cubicBezTo>
                  <a:cubicBezTo>
                    <a:pt x="1154" y="1895"/>
                    <a:pt x="1122" y="1863"/>
                    <a:pt x="1122" y="1824"/>
                  </a:cubicBezTo>
                  <a:cubicBezTo>
                    <a:pt x="1122" y="1678"/>
                    <a:pt x="1122" y="1678"/>
                    <a:pt x="1122" y="1678"/>
                  </a:cubicBezTo>
                  <a:cubicBezTo>
                    <a:pt x="1988" y="1678"/>
                    <a:pt x="1988" y="1678"/>
                    <a:pt x="1988" y="1678"/>
                  </a:cubicBezTo>
                  <a:lnTo>
                    <a:pt x="1988" y="1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g31adfc59e46_1_823"/>
            <p:cNvSpPr/>
            <p:nvPr/>
          </p:nvSpPr>
          <p:spPr>
            <a:xfrm>
              <a:off x="3149892" y="1451392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g31adfc59e46_1_823"/>
            <p:cNvSpPr/>
            <p:nvPr/>
          </p:nvSpPr>
          <p:spPr>
            <a:xfrm>
              <a:off x="3183735" y="1451392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g31adfc59e46_1_823"/>
            <p:cNvSpPr/>
            <p:nvPr/>
          </p:nvSpPr>
          <p:spPr>
            <a:xfrm>
              <a:off x="3217578" y="1451392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g31adfc59e46_1_823"/>
          <p:cNvSpPr txBox="1"/>
          <p:nvPr/>
        </p:nvSpPr>
        <p:spPr>
          <a:xfrm>
            <a:off x="721260" y="2307896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accent6"/>
                </a:solidFill>
                <a:latin typeface="Zen Dots"/>
                <a:ea typeface="Zen Dots"/>
                <a:cs typeface="Zen Dots"/>
                <a:sym typeface="Zen Dots"/>
              </a:rPr>
              <a:t>Aplicación móvil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g31adfc59e46_1_823"/>
          <p:cNvSpPr txBox="1"/>
          <p:nvPr/>
        </p:nvSpPr>
        <p:spPr>
          <a:xfrm>
            <a:off x="5779126" y="2108668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accent6"/>
                </a:solidFill>
                <a:latin typeface="Zen Dots"/>
                <a:ea typeface="Zen Dots"/>
                <a:cs typeface="Zen Dots"/>
                <a:sym typeface="Zen Dots"/>
              </a:rPr>
              <a:t>Página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31adfc59e46_1_823"/>
          <p:cNvSpPr txBox="1"/>
          <p:nvPr>
            <p:ph idx="1" type="subTitle"/>
          </p:nvPr>
        </p:nvSpPr>
        <p:spPr>
          <a:xfrm>
            <a:off x="3048950" y="2936900"/>
            <a:ext cx="22968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CL"/>
              <a:t>APi Rest de envíos</a:t>
            </a:r>
            <a:endParaRPr/>
          </a:p>
        </p:txBody>
      </p:sp>
      <p:sp>
        <p:nvSpPr>
          <p:cNvPr id="531" name="Google Shape;531;g31adfc59e46_1_823"/>
          <p:cNvSpPr txBox="1"/>
          <p:nvPr/>
        </p:nvSpPr>
        <p:spPr>
          <a:xfrm>
            <a:off x="5779125" y="2722150"/>
            <a:ext cx="2296800" cy="1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None/>
            </a:pPr>
            <a:r>
              <a:rPr b="0" i="0" lang="es-CL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Donde podrás consultar el estado de tus envíos en tiempo real.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2" name="Google Shape;532;g31adfc59e46_1_823"/>
          <p:cNvGrpSpPr/>
          <p:nvPr/>
        </p:nvGrpSpPr>
        <p:grpSpPr>
          <a:xfrm>
            <a:off x="3813886" y="1462093"/>
            <a:ext cx="766914" cy="646590"/>
            <a:chOff x="2853537" y="1251995"/>
            <a:chExt cx="444897" cy="424690"/>
          </a:xfrm>
        </p:grpSpPr>
        <p:sp>
          <p:nvSpPr>
            <p:cNvPr id="533" name="Google Shape;533;g31adfc59e46_1_823"/>
            <p:cNvSpPr/>
            <p:nvPr/>
          </p:nvSpPr>
          <p:spPr>
            <a:xfrm>
              <a:off x="2947749" y="1584019"/>
              <a:ext cx="25684" cy="13720"/>
            </a:xfrm>
            <a:custGeom>
              <a:rect b="b" l="l" r="r" t="t"/>
              <a:pathLst>
                <a:path extrusionOk="0" h="60" w="117">
                  <a:moveTo>
                    <a:pt x="30" y="60"/>
                  </a:moveTo>
                  <a:cubicBezTo>
                    <a:pt x="87" y="60"/>
                    <a:pt x="87" y="60"/>
                    <a:pt x="87" y="60"/>
                  </a:cubicBezTo>
                  <a:cubicBezTo>
                    <a:pt x="103" y="60"/>
                    <a:pt x="117" y="47"/>
                    <a:pt x="117" y="30"/>
                  </a:cubicBezTo>
                  <a:cubicBezTo>
                    <a:pt x="117" y="14"/>
                    <a:pt x="103" y="0"/>
                    <a:pt x="8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g31adfc59e46_1_823"/>
            <p:cNvSpPr/>
            <p:nvPr/>
          </p:nvSpPr>
          <p:spPr>
            <a:xfrm>
              <a:off x="3180076" y="1635241"/>
              <a:ext cx="25684" cy="12760"/>
            </a:xfrm>
            <a:custGeom>
              <a:rect b="b" l="l" r="r" t="t"/>
              <a:pathLst>
                <a:path extrusionOk="0" h="60" w="117">
                  <a:moveTo>
                    <a:pt x="30" y="60"/>
                  </a:moveTo>
                  <a:cubicBezTo>
                    <a:pt x="87" y="60"/>
                    <a:pt x="87" y="60"/>
                    <a:pt x="87" y="60"/>
                  </a:cubicBezTo>
                  <a:cubicBezTo>
                    <a:pt x="103" y="60"/>
                    <a:pt x="117" y="47"/>
                    <a:pt x="117" y="30"/>
                  </a:cubicBezTo>
                  <a:cubicBezTo>
                    <a:pt x="117" y="14"/>
                    <a:pt x="104" y="0"/>
                    <a:pt x="8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g31adfc59e46_1_823"/>
            <p:cNvSpPr/>
            <p:nvPr/>
          </p:nvSpPr>
          <p:spPr>
            <a:xfrm>
              <a:off x="2853537" y="1251995"/>
              <a:ext cx="444897" cy="424690"/>
            </a:xfrm>
            <a:custGeom>
              <a:rect b="b" l="l" r="r" t="t"/>
              <a:pathLst>
                <a:path extrusionOk="0" h="1955" w="2048">
                  <a:moveTo>
                    <a:pt x="1916" y="232"/>
                  </a:moveTo>
                  <a:cubicBezTo>
                    <a:pt x="1841" y="232"/>
                    <a:pt x="1841" y="232"/>
                    <a:pt x="1841" y="232"/>
                  </a:cubicBezTo>
                  <a:cubicBezTo>
                    <a:pt x="1825" y="232"/>
                    <a:pt x="1811" y="245"/>
                    <a:pt x="1811" y="262"/>
                  </a:cubicBezTo>
                  <a:cubicBezTo>
                    <a:pt x="1811" y="278"/>
                    <a:pt x="1825" y="292"/>
                    <a:pt x="1841" y="292"/>
                  </a:cubicBezTo>
                  <a:cubicBezTo>
                    <a:pt x="1916" y="292"/>
                    <a:pt x="1916" y="292"/>
                    <a:pt x="1916" y="292"/>
                  </a:cubicBezTo>
                  <a:cubicBezTo>
                    <a:pt x="1956" y="292"/>
                    <a:pt x="1988" y="324"/>
                    <a:pt x="1988" y="363"/>
                  </a:cubicBezTo>
                  <a:cubicBezTo>
                    <a:pt x="1988" y="1618"/>
                    <a:pt x="1988" y="1618"/>
                    <a:pt x="1988" y="1618"/>
                  </a:cubicBezTo>
                  <a:cubicBezTo>
                    <a:pt x="1122" y="1618"/>
                    <a:pt x="1122" y="1618"/>
                    <a:pt x="1122" y="1618"/>
                  </a:cubicBezTo>
                  <a:cubicBezTo>
                    <a:pt x="1122" y="1134"/>
                    <a:pt x="1122" y="1134"/>
                    <a:pt x="1122" y="1134"/>
                  </a:cubicBezTo>
                  <a:cubicBezTo>
                    <a:pt x="1167" y="1134"/>
                    <a:pt x="1167" y="1134"/>
                    <a:pt x="1167" y="1134"/>
                  </a:cubicBezTo>
                  <a:cubicBezTo>
                    <a:pt x="1222" y="1134"/>
                    <a:pt x="1267" y="1090"/>
                    <a:pt x="1267" y="1034"/>
                  </a:cubicBezTo>
                  <a:cubicBezTo>
                    <a:pt x="1267" y="979"/>
                    <a:pt x="1222" y="934"/>
                    <a:pt x="1167" y="934"/>
                  </a:cubicBezTo>
                  <a:cubicBezTo>
                    <a:pt x="1122" y="934"/>
                    <a:pt x="1122" y="934"/>
                    <a:pt x="1122" y="934"/>
                  </a:cubicBezTo>
                  <a:cubicBezTo>
                    <a:pt x="1122" y="747"/>
                    <a:pt x="1122" y="747"/>
                    <a:pt x="1122" y="747"/>
                  </a:cubicBezTo>
                  <a:cubicBezTo>
                    <a:pt x="1221" y="747"/>
                    <a:pt x="1221" y="747"/>
                    <a:pt x="1221" y="747"/>
                  </a:cubicBezTo>
                  <a:cubicBezTo>
                    <a:pt x="1211" y="761"/>
                    <a:pt x="1204" y="777"/>
                    <a:pt x="1202" y="795"/>
                  </a:cubicBezTo>
                  <a:cubicBezTo>
                    <a:pt x="1199" y="821"/>
                    <a:pt x="1207" y="848"/>
                    <a:pt x="1223" y="869"/>
                  </a:cubicBezTo>
                  <a:cubicBezTo>
                    <a:pt x="1243" y="893"/>
                    <a:pt x="1271" y="906"/>
                    <a:pt x="1302" y="906"/>
                  </a:cubicBezTo>
                  <a:cubicBezTo>
                    <a:pt x="1324" y="906"/>
                    <a:pt x="1346" y="899"/>
                    <a:pt x="1364" y="885"/>
                  </a:cubicBezTo>
                  <a:cubicBezTo>
                    <a:pt x="1564" y="725"/>
                    <a:pt x="1564" y="725"/>
                    <a:pt x="1564" y="725"/>
                  </a:cubicBezTo>
                  <a:cubicBezTo>
                    <a:pt x="1588" y="706"/>
                    <a:pt x="1602" y="678"/>
                    <a:pt x="1602" y="648"/>
                  </a:cubicBezTo>
                  <a:cubicBezTo>
                    <a:pt x="1602" y="617"/>
                    <a:pt x="1589" y="589"/>
                    <a:pt x="1565" y="570"/>
                  </a:cubicBezTo>
                  <a:cubicBezTo>
                    <a:pt x="1365" y="406"/>
                    <a:pt x="1365" y="406"/>
                    <a:pt x="1365" y="406"/>
                  </a:cubicBezTo>
                  <a:cubicBezTo>
                    <a:pt x="1322" y="371"/>
                    <a:pt x="1259" y="378"/>
                    <a:pt x="1224" y="420"/>
                  </a:cubicBezTo>
                  <a:cubicBezTo>
                    <a:pt x="1207" y="441"/>
                    <a:pt x="1200" y="467"/>
                    <a:pt x="1202" y="494"/>
                  </a:cubicBezTo>
                  <a:cubicBezTo>
                    <a:pt x="1204" y="514"/>
                    <a:pt x="1212" y="532"/>
                    <a:pt x="1224" y="547"/>
                  </a:cubicBezTo>
                  <a:cubicBezTo>
                    <a:pt x="1122" y="547"/>
                    <a:pt x="1122" y="547"/>
                    <a:pt x="1122" y="547"/>
                  </a:cubicBezTo>
                  <a:cubicBezTo>
                    <a:pt x="1122" y="363"/>
                    <a:pt x="1122" y="363"/>
                    <a:pt x="1122" y="363"/>
                  </a:cubicBezTo>
                  <a:cubicBezTo>
                    <a:pt x="1122" y="324"/>
                    <a:pt x="1154" y="292"/>
                    <a:pt x="1193" y="292"/>
                  </a:cubicBezTo>
                  <a:cubicBezTo>
                    <a:pt x="1705" y="292"/>
                    <a:pt x="1705" y="292"/>
                    <a:pt x="1705" y="292"/>
                  </a:cubicBezTo>
                  <a:cubicBezTo>
                    <a:pt x="1721" y="292"/>
                    <a:pt x="1735" y="278"/>
                    <a:pt x="1735" y="262"/>
                  </a:cubicBezTo>
                  <a:cubicBezTo>
                    <a:pt x="1735" y="245"/>
                    <a:pt x="1721" y="232"/>
                    <a:pt x="1705" y="232"/>
                  </a:cubicBezTo>
                  <a:cubicBezTo>
                    <a:pt x="1193" y="232"/>
                    <a:pt x="1193" y="232"/>
                    <a:pt x="1193" y="232"/>
                  </a:cubicBezTo>
                  <a:cubicBezTo>
                    <a:pt x="1121" y="232"/>
                    <a:pt x="1062" y="291"/>
                    <a:pt x="1062" y="363"/>
                  </a:cubicBezTo>
                  <a:cubicBezTo>
                    <a:pt x="1062" y="547"/>
                    <a:pt x="1062" y="547"/>
                    <a:pt x="1062" y="547"/>
                  </a:cubicBezTo>
                  <a:cubicBezTo>
                    <a:pt x="986" y="547"/>
                    <a:pt x="986" y="547"/>
                    <a:pt x="986" y="547"/>
                  </a:cubicBezTo>
                  <a:cubicBezTo>
                    <a:pt x="986" y="131"/>
                    <a:pt x="986" y="131"/>
                    <a:pt x="986" y="131"/>
                  </a:cubicBezTo>
                  <a:cubicBezTo>
                    <a:pt x="986" y="59"/>
                    <a:pt x="927" y="0"/>
                    <a:pt x="854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59" y="0"/>
                    <a:pt x="0" y="59"/>
                    <a:pt x="0" y="131"/>
                  </a:cubicBezTo>
                  <a:cubicBezTo>
                    <a:pt x="0" y="1592"/>
                    <a:pt x="0" y="1592"/>
                    <a:pt x="0" y="1592"/>
                  </a:cubicBezTo>
                  <a:cubicBezTo>
                    <a:pt x="0" y="1664"/>
                    <a:pt x="59" y="1723"/>
                    <a:pt x="131" y="1723"/>
                  </a:cubicBezTo>
                  <a:cubicBezTo>
                    <a:pt x="854" y="1723"/>
                    <a:pt x="854" y="1723"/>
                    <a:pt x="854" y="1723"/>
                  </a:cubicBezTo>
                  <a:cubicBezTo>
                    <a:pt x="927" y="1723"/>
                    <a:pt x="986" y="1664"/>
                    <a:pt x="986" y="1592"/>
                  </a:cubicBezTo>
                  <a:cubicBezTo>
                    <a:pt x="986" y="1134"/>
                    <a:pt x="986" y="1134"/>
                    <a:pt x="986" y="1134"/>
                  </a:cubicBezTo>
                  <a:cubicBezTo>
                    <a:pt x="1062" y="1134"/>
                    <a:pt x="1062" y="1134"/>
                    <a:pt x="1062" y="1134"/>
                  </a:cubicBezTo>
                  <a:cubicBezTo>
                    <a:pt x="1062" y="1824"/>
                    <a:pt x="1062" y="1824"/>
                    <a:pt x="1062" y="1824"/>
                  </a:cubicBezTo>
                  <a:cubicBezTo>
                    <a:pt x="1062" y="1896"/>
                    <a:pt x="1121" y="1955"/>
                    <a:pt x="1193" y="1955"/>
                  </a:cubicBezTo>
                  <a:cubicBezTo>
                    <a:pt x="1916" y="1955"/>
                    <a:pt x="1916" y="1955"/>
                    <a:pt x="1916" y="1955"/>
                  </a:cubicBezTo>
                  <a:cubicBezTo>
                    <a:pt x="1989" y="1955"/>
                    <a:pt x="2048" y="1896"/>
                    <a:pt x="2048" y="1824"/>
                  </a:cubicBezTo>
                  <a:cubicBezTo>
                    <a:pt x="2048" y="363"/>
                    <a:pt x="2048" y="363"/>
                    <a:pt x="2048" y="363"/>
                  </a:cubicBezTo>
                  <a:cubicBezTo>
                    <a:pt x="2048" y="291"/>
                    <a:pt x="1989" y="232"/>
                    <a:pt x="1916" y="232"/>
                  </a:cubicBezTo>
                  <a:close/>
                  <a:moveTo>
                    <a:pt x="1306" y="607"/>
                  </a:moveTo>
                  <a:cubicBezTo>
                    <a:pt x="1318" y="607"/>
                    <a:pt x="1330" y="599"/>
                    <a:pt x="1334" y="587"/>
                  </a:cubicBezTo>
                  <a:cubicBezTo>
                    <a:pt x="1338" y="575"/>
                    <a:pt x="1334" y="562"/>
                    <a:pt x="1324" y="554"/>
                  </a:cubicBezTo>
                  <a:cubicBezTo>
                    <a:pt x="1276" y="515"/>
                    <a:pt x="1276" y="515"/>
                    <a:pt x="1276" y="515"/>
                  </a:cubicBezTo>
                  <a:cubicBezTo>
                    <a:pt x="1259" y="501"/>
                    <a:pt x="1257" y="475"/>
                    <a:pt x="1271" y="458"/>
                  </a:cubicBezTo>
                  <a:cubicBezTo>
                    <a:pt x="1285" y="441"/>
                    <a:pt x="1310" y="439"/>
                    <a:pt x="1327" y="453"/>
                  </a:cubicBezTo>
                  <a:cubicBezTo>
                    <a:pt x="1527" y="616"/>
                    <a:pt x="1527" y="616"/>
                    <a:pt x="1527" y="616"/>
                  </a:cubicBezTo>
                  <a:cubicBezTo>
                    <a:pt x="1537" y="624"/>
                    <a:pt x="1542" y="635"/>
                    <a:pt x="1542" y="647"/>
                  </a:cubicBezTo>
                  <a:cubicBezTo>
                    <a:pt x="1542" y="659"/>
                    <a:pt x="1537" y="671"/>
                    <a:pt x="1527" y="678"/>
                  </a:cubicBezTo>
                  <a:cubicBezTo>
                    <a:pt x="1327" y="838"/>
                    <a:pt x="1327" y="838"/>
                    <a:pt x="1327" y="838"/>
                  </a:cubicBezTo>
                  <a:cubicBezTo>
                    <a:pt x="1319" y="843"/>
                    <a:pt x="1311" y="846"/>
                    <a:pt x="1302" y="846"/>
                  </a:cubicBezTo>
                  <a:cubicBezTo>
                    <a:pt x="1289" y="846"/>
                    <a:pt x="1278" y="841"/>
                    <a:pt x="1270" y="831"/>
                  </a:cubicBezTo>
                  <a:cubicBezTo>
                    <a:pt x="1264" y="823"/>
                    <a:pt x="1261" y="812"/>
                    <a:pt x="1262" y="802"/>
                  </a:cubicBezTo>
                  <a:cubicBezTo>
                    <a:pt x="1263" y="791"/>
                    <a:pt x="1268" y="782"/>
                    <a:pt x="1277" y="775"/>
                  </a:cubicBezTo>
                  <a:cubicBezTo>
                    <a:pt x="1320" y="740"/>
                    <a:pt x="1320" y="740"/>
                    <a:pt x="1320" y="740"/>
                  </a:cubicBezTo>
                  <a:cubicBezTo>
                    <a:pt x="1330" y="733"/>
                    <a:pt x="1334" y="719"/>
                    <a:pt x="1330" y="707"/>
                  </a:cubicBezTo>
                  <a:cubicBezTo>
                    <a:pt x="1326" y="695"/>
                    <a:pt x="1314" y="687"/>
                    <a:pt x="1302" y="687"/>
                  </a:cubicBezTo>
                  <a:cubicBezTo>
                    <a:pt x="882" y="687"/>
                    <a:pt x="882" y="687"/>
                    <a:pt x="882" y="687"/>
                  </a:cubicBezTo>
                  <a:cubicBezTo>
                    <a:pt x="860" y="687"/>
                    <a:pt x="842" y="669"/>
                    <a:pt x="842" y="647"/>
                  </a:cubicBezTo>
                  <a:cubicBezTo>
                    <a:pt x="842" y="625"/>
                    <a:pt x="860" y="607"/>
                    <a:pt x="882" y="607"/>
                  </a:cubicBezTo>
                  <a:lnTo>
                    <a:pt x="1306" y="607"/>
                  </a:lnTo>
                  <a:close/>
                  <a:moveTo>
                    <a:pt x="1062" y="747"/>
                  </a:moveTo>
                  <a:cubicBezTo>
                    <a:pt x="1062" y="934"/>
                    <a:pt x="1062" y="934"/>
                    <a:pt x="1062" y="934"/>
                  </a:cubicBezTo>
                  <a:cubicBezTo>
                    <a:pt x="986" y="934"/>
                    <a:pt x="986" y="934"/>
                    <a:pt x="986" y="934"/>
                  </a:cubicBezTo>
                  <a:cubicBezTo>
                    <a:pt x="986" y="747"/>
                    <a:pt x="986" y="747"/>
                    <a:pt x="986" y="747"/>
                  </a:cubicBezTo>
                  <a:lnTo>
                    <a:pt x="1062" y="747"/>
                  </a:lnTo>
                  <a:close/>
                  <a:moveTo>
                    <a:pt x="926" y="1592"/>
                  </a:moveTo>
                  <a:cubicBezTo>
                    <a:pt x="926" y="1631"/>
                    <a:pt x="894" y="1663"/>
                    <a:pt x="854" y="1663"/>
                  </a:cubicBezTo>
                  <a:cubicBezTo>
                    <a:pt x="131" y="1663"/>
                    <a:pt x="131" y="1663"/>
                    <a:pt x="131" y="1663"/>
                  </a:cubicBezTo>
                  <a:cubicBezTo>
                    <a:pt x="92" y="1663"/>
                    <a:pt x="60" y="1631"/>
                    <a:pt x="60" y="1592"/>
                  </a:cubicBezTo>
                  <a:cubicBezTo>
                    <a:pt x="60" y="1446"/>
                    <a:pt x="60" y="1446"/>
                    <a:pt x="60" y="1446"/>
                  </a:cubicBezTo>
                  <a:cubicBezTo>
                    <a:pt x="926" y="1446"/>
                    <a:pt x="926" y="1446"/>
                    <a:pt x="926" y="1446"/>
                  </a:cubicBezTo>
                  <a:lnTo>
                    <a:pt x="926" y="1592"/>
                  </a:lnTo>
                  <a:close/>
                  <a:moveTo>
                    <a:pt x="746" y="1074"/>
                  </a:moveTo>
                  <a:cubicBezTo>
                    <a:pt x="733" y="1074"/>
                    <a:pt x="722" y="1083"/>
                    <a:pt x="717" y="1095"/>
                  </a:cubicBezTo>
                  <a:cubicBezTo>
                    <a:pt x="713" y="1107"/>
                    <a:pt x="717" y="1120"/>
                    <a:pt x="727" y="1128"/>
                  </a:cubicBezTo>
                  <a:cubicBezTo>
                    <a:pt x="770" y="1162"/>
                    <a:pt x="770" y="1162"/>
                    <a:pt x="770" y="1162"/>
                  </a:cubicBezTo>
                  <a:cubicBezTo>
                    <a:pt x="788" y="1176"/>
                    <a:pt x="791" y="1201"/>
                    <a:pt x="777" y="1219"/>
                  </a:cubicBezTo>
                  <a:cubicBezTo>
                    <a:pt x="769" y="1228"/>
                    <a:pt x="758" y="1234"/>
                    <a:pt x="746" y="1234"/>
                  </a:cubicBezTo>
                  <a:cubicBezTo>
                    <a:pt x="736" y="1234"/>
                    <a:pt x="728" y="1231"/>
                    <a:pt x="721" y="1225"/>
                  </a:cubicBezTo>
                  <a:cubicBezTo>
                    <a:pt x="520" y="1066"/>
                    <a:pt x="520" y="1066"/>
                    <a:pt x="520" y="1066"/>
                  </a:cubicBezTo>
                  <a:cubicBezTo>
                    <a:pt x="511" y="1058"/>
                    <a:pt x="505" y="1047"/>
                    <a:pt x="505" y="1035"/>
                  </a:cubicBezTo>
                  <a:cubicBezTo>
                    <a:pt x="505" y="1023"/>
                    <a:pt x="510" y="1011"/>
                    <a:pt x="520" y="1003"/>
                  </a:cubicBezTo>
                  <a:cubicBezTo>
                    <a:pt x="562" y="969"/>
                    <a:pt x="562" y="969"/>
                    <a:pt x="562" y="969"/>
                  </a:cubicBezTo>
                  <a:cubicBezTo>
                    <a:pt x="575" y="959"/>
                    <a:pt x="577" y="940"/>
                    <a:pt x="566" y="927"/>
                  </a:cubicBezTo>
                  <a:cubicBezTo>
                    <a:pt x="556" y="914"/>
                    <a:pt x="537" y="912"/>
                    <a:pt x="524" y="923"/>
                  </a:cubicBezTo>
                  <a:cubicBezTo>
                    <a:pt x="482" y="957"/>
                    <a:pt x="482" y="957"/>
                    <a:pt x="482" y="957"/>
                  </a:cubicBezTo>
                  <a:cubicBezTo>
                    <a:pt x="458" y="976"/>
                    <a:pt x="445" y="1005"/>
                    <a:pt x="445" y="1035"/>
                  </a:cubicBezTo>
                  <a:cubicBezTo>
                    <a:pt x="445" y="1065"/>
                    <a:pt x="459" y="1094"/>
                    <a:pt x="483" y="1113"/>
                  </a:cubicBezTo>
                  <a:cubicBezTo>
                    <a:pt x="683" y="1272"/>
                    <a:pt x="683" y="1272"/>
                    <a:pt x="683" y="1272"/>
                  </a:cubicBezTo>
                  <a:cubicBezTo>
                    <a:pt x="701" y="1286"/>
                    <a:pt x="723" y="1294"/>
                    <a:pt x="746" y="1294"/>
                  </a:cubicBezTo>
                  <a:cubicBezTo>
                    <a:pt x="746" y="1294"/>
                    <a:pt x="746" y="1294"/>
                    <a:pt x="746" y="1294"/>
                  </a:cubicBezTo>
                  <a:cubicBezTo>
                    <a:pt x="776" y="1294"/>
                    <a:pt x="805" y="1280"/>
                    <a:pt x="824" y="1256"/>
                  </a:cubicBezTo>
                  <a:cubicBezTo>
                    <a:pt x="853" y="1220"/>
                    <a:pt x="852" y="1170"/>
                    <a:pt x="826" y="1134"/>
                  </a:cubicBezTo>
                  <a:cubicBezTo>
                    <a:pt x="926" y="1134"/>
                    <a:pt x="926" y="1134"/>
                    <a:pt x="926" y="1134"/>
                  </a:cubicBezTo>
                  <a:cubicBezTo>
                    <a:pt x="926" y="1386"/>
                    <a:pt x="926" y="1386"/>
                    <a:pt x="926" y="1386"/>
                  </a:cubicBezTo>
                  <a:cubicBezTo>
                    <a:pt x="60" y="1386"/>
                    <a:pt x="60" y="1386"/>
                    <a:pt x="60" y="1386"/>
                  </a:cubicBezTo>
                  <a:cubicBezTo>
                    <a:pt x="60" y="131"/>
                    <a:pt x="60" y="131"/>
                    <a:pt x="60" y="131"/>
                  </a:cubicBezTo>
                  <a:cubicBezTo>
                    <a:pt x="60" y="92"/>
                    <a:pt x="92" y="60"/>
                    <a:pt x="131" y="60"/>
                  </a:cubicBezTo>
                  <a:cubicBezTo>
                    <a:pt x="854" y="60"/>
                    <a:pt x="854" y="60"/>
                    <a:pt x="854" y="60"/>
                  </a:cubicBezTo>
                  <a:cubicBezTo>
                    <a:pt x="894" y="60"/>
                    <a:pt x="926" y="92"/>
                    <a:pt x="926" y="131"/>
                  </a:cubicBezTo>
                  <a:cubicBezTo>
                    <a:pt x="926" y="547"/>
                    <a:pt x="926" y="547"/>
                    <a:pt x="926" y="547"/>
                  </a:cubicBezTo>
                  <a:cubicBezTo>
                    <a:pt x="882" y="547"/>
                    <a:pt x="882" y="547"/>
                    <a:pt x="882" y="547"/>
                  </a:cubicBezTo>
                  <a:cubicBezTo>
                    <a:pt x="827" y="547"/>
                    <a:pt x="782" y="592"/>
                    <a:pt x="782" y="647"/>
                  </a:cubicBezTo>
                  <a:cubicBezTo>
                    <a:pt x="782" y="702"/>
                    <a:pt x="827" y="747"/>
                    <a:pt x="882" y="747"/>
                  </a:cubicBezTo>
                  <a:cubicBezTo>
                    <a:pt x="926" y="747"/>
                    <a:pt x="926" y="747"/>
                    <a:pt x="926" y="747"/>
                  </a:cubicBezTo>
                  <a:cubicBezTo>
                    <a:pt x="926" y="934"/>
                    <a:pt x="926" y="934"/>
                    <a:pt x="926" y="934"/>
                  </a:cubicBezTo>
                  <a:cubicBezTo>
                    <a:pt x="823" y="934"/>
                    <a:pt x="823" y="934"/>
                    <a:pt x="823" y="934"/>
                  </a:cubicBezTo>
                  <a:cubicBezTo>
                    <a:pt x="835" y="919"/>
                    <a:pt x="843" y="901"/>
                    <a:pt x="845" y="881"/>
                  </a:cubicBezTo>
                  <a:cubicBezTo>
                    <a:pt x="848" y="855"/>
                    <a:pt x="840" y="829"/>
                    <a:pt x="823" y="808"/>
                  </a:cubicBezTo>
                  <a:cubicBezTo>
                    <a:pt x="788" y="765"/>
                    <a:pt x="725" y="759"/>
                    <a:pt x="682" y="794"/>
                  </a:cubicBezTo>
                  <a:cubicBezTo>
                    <a:pt x="631" y="835"/>
                    <a:pt x="631" y="835"/>
                    <a:pt x="631" y="835"/>
                  </a:cubicBezTo>
                  <a:cubicBezTo>
                    <a:pt x="618" y="846"/>
                    <a:pt x="617" y="865"/>
                    <a:pt x="627" y="877"/>
                  </a:cubicBezTo>
                  <a:cubicBezTo>
                    <a:pt x="637" y="890"/>
                    <a:pt x="656" y="892"/>
                    <a:pt x="669" y="882"/>
                  </a:cubicBezTo>
                  <a:cubicBezTo>
                    <a:pt x="720" y="840"/>
                    <a:pt x="720" y="840"/>
                    <a:pt x="720" y="840"/>
                  </a:cubicBezTo>
                  <a:cubicBezTo>
                    <a:pt x="737" y="826"/>
                    <a:pt x="763" y="829"/>
                    <a:pt x="777" y="846"/>
                  </a:cubicBezTo>
                  <a:cubicBezTo>
                    <a:pt x="791" y="863"/>
                    <a:pt x="788" y="888"/>
                    <a:pt x="771" y="902"/>
                  </a:cubicBezTo>
                  <a:cubicBezTo>
                    <a:pt x="723" y="941"/>
                    <a:pt x="723" y="941"/>
                    <a:pt x="723" y="941"/>
                  </a:cubicBezTo>
                  <a:cubicBezTo>
                    <a:pt x="713" y="949"/>
                    <a:pt x="709" y="963"/>
                    <a:pt x="713" y="975"/>
                  </a:cubicBezTo>
                  <a:cubicBezTo>
                    <a:pt x="718" y="986"/>
                    <a:pt x="729" y="994"/>
                    <a:pt x="742" y="994"/>
                  </a:cubicBezTo>
                  <a:cubicBezTo>
                    <a:pt x="1167" y="994"/>
                    <a:pt x="1167" y="994"/>
                    <a:pt x="1167" y="994"/>
                  </a:cubicBezTo>
                  <a:cubicBezTo>
                    <a:pt x="1189" y="994"/>
                    <a:pt x="1207" y="1012"/>
                    <a:pt x="1207" y="1034"/>
                  </a:cubicBezTo>
                  <a:cubicBezTo>
                    <a:pt x="1207" y="1057"/>
                    <a:pt x="1189" y="1074"/>
                    <a:pt x="1167" y="1074"/>
                  </a:cubicBezTo>
                  <a:cubicBezTo>
                    <a:pt x="746" y="1074"/>
                    <a:pt x="746" y="1074"/>
                    <a:pt x="746" y="1074"/>
                  </a:cubicBezTo>
                  <a:close/>
                  <a:moveTo>
                    <a:pt x="1988" y="1824"/>
                  </a:moveTo>
                  <a:cubicBezTo>
                    <a:pt x="1988" y="1863"/>
                    <a:pt x="1956" y="1895"/>
                    <a:pt x="1916" y="1895"/>
                  </a:cubicBezTo>
                  <a:cubicBezTo>
                    <a:pt x="1193" y="1895"/>
                    <a:pt x="1193" y="1895"/>
                    <a:pt x="1193" y="1895"/>
                  </a:cubicBezTo>
                  <a:cubicBezTo>
                    <a:pt x="1154" y="1895"/>
                    <a:pt x="1122" y="1863"/>
                    <a:pt x="1122" y="1824"/>
                  </a:cubicBezTo>
                  <a:cubicBezTo>
                    <a:pt x="1122" y="1678"/>
                    <a:pt x="1122" y="1678"/>
                    <a:pt x="1122" y="1678"/>
                  </a:cubicBezTo>
                  <a:cubicBezTo>
                    <a:pt x="1988" y="1678"/>
                    <a:pt x="1988" y="1678"/>
                    <a:pt x="1988" y="1678"/>
                  </a:cubicBezTo>
                  <a:lnTo>
                    <a:pt x="1988" y="1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g31adfc59e46_1_823"/>
            <p:cNvSpPr/>
            <p:nvPr/>
          </p:nvSpPr>
          <p:spPr>
            <a:xfrm>
              <a:off x="3149892" y="1451392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g31adfc59e46_1_823"/>
            <p:cNvSpPr/>
            <p:nvPr/>
          </p:nvSpPr>
          <p:spPr>
            <a:xfrm>
              <a:off x="3183735" y="1451392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g31adfc59e46_1_823"/>
            <p:cNvSpPr/>
            <p:nvPr/>
          </p:nvSpPr>
          <p:spPr>
            <a:xfrm>
              <a:off x="3217578" y="1451392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g31adfc59e46_1_823"/>
          <p:cNvSpPr txBox="1"/>
          <p:nvPr/>
        </p:nvSpPr>
        <p:spPr>
          <a:xfrm>
            <a:off x="3109698" y="2258934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accent6"/>
                </a:solidFill>
                <a:latin typeface="Zen Dots"/>
                <a:ea typeface="Zen Dots"/>
                <a:cs typeface="Zen Dots"/>
                <a:sym typeface="Zen Dots"/>
              </a:rPr>
              <a:t>APi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31adfc59e46_1_823"/>
          <p:cNvSpPr txBox="1"/>
          <p:nvPr>
            <p:ph idx="1" type="subTitle"/>
          </p:nvPr>
        </p:nvSpPr>
        <p:spPr>
          <a:xfrm>
            <a:off x="752150" y="2936900"/>
            <a:ext cx="22968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CL"/>
              <a:t>Capaz de cubrir las necesidades propias de la gestión de envíos.</a:t>
            </a:r>
            <a:endParaRPr/>
          </a:p>
        </p:txBody>
      </p:sp>
      <p:pic>
        <p:nvPicPr>
          <p:cNvPr id="541" name="Google Shape;541;g31adfc59e46_1_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2800" y="-12"/>
            <a:ext cx="1987325" cy="4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1adfc59e46_1_853"/>
          <p:cNvSpPr txBox="1"/>
          <p:nvPr>
            <p:ph type="title"/>
          </p:nvPr>
        </p:nvSpPr>
        <p:spPr>
          <a:xfrm>
            <a:off x="720000" y="474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CL"/>
              <a:t>Características</a:t>
            </a:r>
            <a:endParaRPr/>
          </a:p>
        </p:txBody>
      </p:sp>
      <p:sp>
        <p:nvSpPr>
          <p:cNvPr id="547" name="Google Shape;547;g31adfc59e46_1_853"/>
          <p:cNvSpPr txBox="1"/>
          <p:nvPr>
            <p:ph idx="3" type="subTitle"/>
          </p:nvPr>
        </p:nvSpPr>
        <p:spPr>
          <a:xfrm>
            <a:off x="3450825" y="2884599"/>
            <a:ext cx="2175300" cy="1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Gráficas de tus ganancias, valoraciones y tiempos de entrega obtenidos.</a:t>
            </a:r>
            <a:endParaRPr/>
          </a:p>
        </p:txBody>
      </p:sp>
      <p:sp>
        <p:nvSpPr>
          <p:cNvPr id="548" name="Google Shape;548;g31adfc59e46_1_853"/>
          <p:cNvSpPr txBox="1"/>
          <p:nvPr>
            <p:ph idx="6" type="subTitle"/>
          </p:nvPr>
        </p:nvSpPr>
        <p:spPr>
          <a:xfrm>
            <a:off x="3484350" y="2507276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CL"/>
              <a:t>Dashboard</a:t>
            </a:r>
            <a:endParaRPr/>
          </a:p>
        </p:txBody>
      </p:sp>
      <p:grpSp>
        <p:nvGrpSpPr>
          <p:cNvPr id="549" name="Google Shape;549;g31adfc59e46_1_853"/>
          <p:cNvGrpSpPr/>
          <p:nvPr/>
        </p:nvGrpSpPr>
        <p:grpSpPr>
          <a:xfrm>
            <a:off x="6762047" y="1930180"/>
            <a:ext cx="444897" cy="370381"/>
            <a:chOff x="3435270" y="1272118"/>
            <a:chExt cx="444897" cy="370381"/>
          </a:xfrm>
        </p:grpSpPr>
        <p:sp>
          <p:nvSpPr>
            <p:cNvPr id="550" name="Google Shape;550;g31adfc59e46_1_853"/>
            <p:cNvSpPr/>
            <p:nvPr/>
          </p:nvSpPr>
          <p:spPr>
            <a:xfrm>
              <a:off x="3435270" y="1272118"/>
              <a:ext cx="444897" cy="370381"/>
            </a:xfrm>
            <a:custGeom>
              <a:rect b="b" l="l" r="r" t="t"/>
              <a:pathLst>
                <a:path extrusionOk="0" h="1705" w="2048">
                  <a:moveTo>
                    <a:pt x="1941" y="0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48" y="0"/>
                    <a:pt x="0" y="48"/>
                    <a:pt x="0" y="106"/>
                  </a:cubicBezTo>
                  <a:cubicBezTo>
                    <a:pt x="0" y="1308"/>
                    <a:pt x="0" y="1308"/>
                    <a:pt x="0" y="1308"/>
                  </a:cubicBezTo>
                  <a:cubicBezTo>
                    <a:pt x="0" y="1367"/>
                    <a:pt x="48" y="1415"/>
                    <a:pt x="107" y="1415"/>
                  </a:cubicBezTo>
                  <a:cubicBezTo>
                    <a:pt x="843" y="1415"/>
                    <a:pt x="843" y="1415"/>
                    <a:pt x="843" y="1415"/>
                  </a:cubicBezTo>
                  <a:cubicBezTo>
                    <a:pt x="841" y="1426"/>
                    <a:pt x="838" y="1440"/>
                    <a:pt x="835" y="1455"/>
                  </a:cubicBezTo>
                  <a:cubicBezTo>
                    <a:pt x="832" y="1471"/>
                    <a:pt x="842" y="1487"/>
                    <a:pt x="859" y="1490"/>
                  </a:cubicBezTo>
                  <a:cubicBezTo>
                    <a:pt x="875" y="1494"/>
                    <a:pt x="891" y="1483"/>
                    <a:pt x="894" y="1467"/>
                  </a:cubicBezTo>
                  <a:cubicBezTo>
                    <a:pt x="898" y="1446"/>
                    <a:pt x="902" y="1428"/>
                    <a:pt x="904" y="1415"/>
                  </a:cubicBezTo>
                  <a:cubicBezTo>
                    <a:pt x="1144" y="1415"/>
                    <a:pt x="1144" y="1415"/>
                    <a:pt x="1144" y="1415"/>
                  </a:cubicBezTo>
                  <a:cubicBezTo>
                    <a:pt x="1152" y="1462"/>
                    <a:pt x="1172" y="1565"/>
                    <a:pt x="1206" y="1645"/>
                  </a:cubicBezTo>
                  <a:cubicBezTo>
                    <a:pt x="842" y="1645"/>
                    <a:pt x="842" y="1645"/>
                    <a:pt x="842" y="1645"/>
                  </a:cubicBezTo>
                  <a:cubicBezTo>
                    <a:pt x="847" y="1633"/>
                    <a:pt x="852" y="1621"/>
                    <a:pt x="856" y="1607"/>
                  </a:cubicBezTo>
                  <a:cubicBezTo>
                    <a:pt x="862" y="1592"/>
                    <a:pt x="854" y="1575"/>
                    <a:pt x="838" y="1569"/>
                  </a:cubicBezTo>
                  <a:cubicBezTo>
                    <a:pt x="822" y="1564"/>
                    <a:pt x="805" y="1572"/>
                    <a:pt x="800" y="1587"/>
                  </a:cubicBezTo>
                  <a:cubicBezTo>
                    <a:pt x="792" y="1609"/>
                    <a:pt x="784" y="1628"/>
                    <a:pt x="775" y="1645"/>
                  </a:cubicBezTo>
                  <a:cubicBezTo>
                    <a:pt x="609" y="1645"/>
                    <a:pt x="609" y="1645"/>
                    <a:pt x="609" y="1645"/>
                  </a:cubicBezTo>
                  <a:cubicBezTo>
                    <a:pt x="592" y="1645"/>
                    <a:pt x="579" y="1658"/>
                    <a:pt x="579" y="1675"/>
                  </a:cubicBezTo>
                  <a:cubicBezTo>
                    <a:pt x="579" y="1691"/>
                    <a:pt x="592" y="1705"/>
                    <a:pt x="609" y="1705"/>
                  </a:cubicBezTo>
                  <a:cubicBezTo>
                    <a:pt x="1439" y="1705"/>
                    <a:pt x="1439" y="1705"/>
                    <a:pt x="1439" y="1705"/>
                  </a:cubicBezTo>
                  <a:cubicBezTo>
                    <a:pt x="1456" y="1705"/>
                    <a:pt x="1469" y="1691"/>
                    <a:pt x="1469" y="1675"/>
                  </a:cubicBezTo>
                  <a:cubicBezTo>
                    <a:pt x="1469" y="1658"/>
                    <a:pt x="1456" y="1645"/>
                    <a:pt x="1439" y="1645"/>
                  </a:cubicBezTo>
                  <a:cubicBezTo>
                    <a:pt x="1273" y="1645"/>
                    <a:pt x="1273" y="1645"/>
                    <a:pt x="1273" y="1645"/>
                  </a:cubicBezTo>
                  <a:cubicBezTo>
                    <a:pt x="1237" y="1576"/>
                    <a:pt x="1215" y="1469"/>
                    <a:pt x="1205" y="1415"/>
                  </a:cubicBezTo>
                  <a:cubicBezTo>
                    <a:pt x="1941" y="1415"/>
                    <a:pt x="1941" y="1415"/>
                    <a:pt x="1941" y="1415"/>
                  </a:cubicBezTo>
                  <a:cubicBezTo>
                    <a:pt x="2000" y="1415"/>
                    <a:pt x="2048" y="1367"/>
                    <a:pt x="2048" y="1308"/>
                  </a:cubicBezTo>
                  <a:cubicBezTo>
                    <a:pt x="2048" y="106"/>
                    <a:pt x="2048" y="106"/>
                    <a:pt x="2048" y="106"/>
                  </a:cubicBezTo>
                  <a:cubicBezTo>
                    <a:pt x="2048" y="48"/>
                    <a:pt x="2000" y="0"/>
                    <a:pt x="1941" y="0"/>
                  </a:cubicBezTo>
                  <a:close/>
                  <a:moveTo>
                    <a:pt x="1988" y="1308"/>
                  </a:moveTo>
                  <a:cubicBezTo>
                    <a:pt x="1988" y="1334"/>
                    <a:pt x="1967" y="1355"/>
                    <a:pt x="1941" y="1355"/>
                  </a:cubicBezTo>
                  <a:cubicBezTo>
                    <a:pt x="107" y="1355"/>
                    <a:pt x="107" y="1355"/>
                    <a:pt x="107" y="1355"/>
                  </a:cubicBezTo>
                  <a:cubicBezTo>
                    <a:pt x="81" y="1355"/>
                    <a:pt x="60" y="1334"/>
                    <a:pt x="60" y="1308"/>
                  </a:cubicBezTo>
                  <a:cubicBezTo>
                    <a:pt x="60" y="1216"/>
                    <a:pt x="60" y="1216"/>
                    <a:pt x="60" y="1216"/>
                  </a:cubicBezTo>
                  <a:cubicBezTo>
                    <a:pt x="1988" y="1216"/>
                    <a:pt x="1988" y="1216"/>
                    <a:pt x="1988" y="1216"/>
                  </a:cubicBezTo>
                  <a:cubicBezTo>
                    <a:pt x="1988" y="1308"/>
                    <a:pt x="1988" y="1308"/>
                    <a:pt x="1988" y="1308"/>
                  </a:cubicBezTo>
                  <a:close/>
                  <a:moveTo>
                    <a:pt x="1988" y="1157"/>
                  </a:moveTo>
                  <a:cubicBezTo>
                    <a:pt x="1913" y="1157"/>
                    <a:pt x="1913" y="1157"/>
                    <a:pt x="1913" y="1157"/>
                  </a:cubicBezTo>
                  <a:cubicBezTo>
                    <a:pt x="1913" y="208"/>
                    <a:pt x="1913" y="208"/>
                    <a:pt x="1913" y="208"/>
                  </a:cubicBezTo>
                  <a:cubicBezTo>
                    <a:pt x="1913" y="170"/>
                    <a:pt x="1881" y="138"/>
                    <a:pt x="1843" y="138"/>
                  </a:cubicBezTo>
                  <a:cubicBezTo>
                    <a:pt x="1614" y="138"/>
                    <a:pt x="1614" y="138"/>
                    <a:pt x="1614" y="138"/>
                  </a:cubicBezTo>
                  <a:cubicBezTo>
                    <a:pt x="1597" y="138"/>
                    <a:pt x="1584" y="151"/>
                    <a:pt x="1584" y="168"/>
                  </a:cubicBezTo>
                  <a:cubicBezTo>
                    <a:pt x="1584" y="184"/>
                    <a:pt x="1597" y="198"/>
                    <a:pt x="1614" y="198"/>
                  </a:cubicBezTo>
                  <a:cubicBezTo>
                    <a:pt x="1843" y="198"/>
                    <a:pt x="1843" y="198"/>
                    <a:pt x="1843" y="198"/>
                  </a:cubicBezTo>
                  <a:cubicBezTo>
                    <a:pt x="1848" y="198"/>
                    <a:pt x="1853" y="203"/>
                    <a:pt x="1853" y="208"/>
                  </a:cubicBezTo>
                  <a:cubicBezTo>
                    <a:pt x="1853" y="1157"/>
                    <a:pt x="1853" y="1157"/>
                    <a:pt x="1853" y="1157"/>
                  </a:cubicBezTo>
                  <a:cubicBezTo>
                    <a:pt x="195" y="1157"/>
                    <a:pt x="195" y="1157"/>
                    <a:pt x="195" y="1157"/>
                  </a:cubicBezTo>
                  <a:cubicBezTo>
                    <a:pt x="195" y="208"/>
                    <a:pt x="195" y="208"/>
                    <a:pt x="195" y="208"/>
                  </a:cubicBezTo>
                  <a:cubicBezTo>
                    <a:pt x="195" y="203"/>
                    <a:pt x="200" y="198"/>
                    <a:pt x="206" y="198"/>
                  </a:cubicBezTo>
                  <a:cubicBezTo>
                    <a:pt x="1473" y="198"/>
                    <a:pt x="1473" y="198"/>
                    <a:pt x="1473" y="198"/>
                  </a:cubicBezTo>
                  <a:cubicBezTo>
                    <a:pt x="1490" y="198"/>
                    <a:pt x="1503" y="184"/>
                    <a:pt x="1503" y="168"/>
                  </a:cubicBezTo>
                  <a:cubicBezTo>
                    <a:pt x="1503" y="151"/>
                    <a:pt x="1490" y="138"/>
                    <a:pt x="1473" y="138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167" y="138"/>
                    <a:pt x="135" y="170"/>
                    <a:pt x="135" y="208"/>
                  </a:cubicBezTo>
                  <a:cubicBezTo>
                    <a:pt x="135" y="1157"/>
                    <a:pt x="135" y="1157"/>
                    <a:pt x="135" y="1157"/>
                  </a:cubicBezTo>
                  <a:cubicBezTo>
                    <a:pt x="60" y="1157"/>
                    <a:pt x="60" y="1157"/>
                    <a:pt x="60" y="1157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81"/>
                    <a:pt x="81" y="60"/>
                    <a:pt x="107" y="60"/>
                  </a:cubicBezTo>
                  <a:cubicBezTo>
                    <a:pt x="1941" y="60"/>
                    <a:pt x="1941" y="60"/>
                    <a:pt x="1941" y="60"/>
                  </a:cubicBezTo>
                  <a:cubicBezTo>
                    <a:pt x="1967" y="60"/>
                    <a:pt x="1988" y="81"/>
                    <a:pt x="1988" y="106"/>
                  </a:cubicBezTo>
                  <a:lnTo>
                    <a:pt x="1988" y="115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g31adfc59e46_1_853"/>
            <p:cNvSpPr/>
            <p:nvPr/>
          </p:nvSpPr>
          <p:spPr>
            <a:xfrm>
              <a:off x="3547775" y="1395598"/>
              <a:ext cx="21072" cy="51148"/>
            </a:xfrm>
            <a:custGeom>
              <a:rect b="b" l="l" r="r" t="t"/>
              <a:pathLst>
                <a:path extrusionOk="0" h="233" w="97">
                  <a:moveTo>
                    <a:pt x="37" y="60"/>
                  </a:moveTo>
                  <a:cubicBezTo>
                    <a:pt x="37" y="203"/>
                    <a:pt x="37" y="203"/>
                    <a:pt x="37" y="203"/>
                  </a:cubicBezTo>
                  <a:cubicBezTo>
                    <a:pt x="37" y="220"/>
                    <a:pt x="50" y="233"/>
                    <a:pt x="67" y="233"/>
                  </a:cubicBezTo>
                  <a:cubicBezTo>
                    <a:pt x="83" y="233"/>
                    <a:pt x="97" y="220"/>
                    <a:pt x="97" y="20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3"/>
                    <a:pt x="83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37" y="60"/>
                    <a:pt x="37" y="60"/>
                    <a:pt x="37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g31adfc59e46_1_853"/>
            <p:cNvSpPr/>
            <p:nvPr/>
          </p:nvSpPr>
          <p:spPr>
            <a:xfrm>
              <a:off x="3596253" y="1460539"/>
              <a:ext cx="21072" cy="51368"/>
            </a:xfrm>
            <a:custGeom>
              <a:rect b="b" l="l" r="r" t="t"/>
              <a:pathLst>
                <a:path extrusionOk="0" h="234" w="97">
                  <a:moveTo>
                    <a:pt x="67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7" y="220"/>
                    <a:pt x="50" y="234"/>
                    <a:pt x="67" y="234"/>
                  </a:cubicBezTo>
                  <a:cubicBezTo>
                    <a:pt x="84" y="234"/>
                    <a:pt x="97" y="220"/>
                    <a:pt x="97" y="204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4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g31adfc59e46_1_853"/>
            <p:cNvSpPr/>
            <p:nvPr/>
          </p:nvSpPr>
          <p:spPr>
            <a:xfrm>
              <a:off x="3674915" y="1460539"/>
              <a:ext cx="21072" cy="51368"/>
            </a:xfrm>
            <a:custGeom>
              <a:rect b="b" l="l" r="r" t="t"/>
              <a:pathLst>
                <a:path extrusionOk="0" h="234" w="97">
                  <a:moveTo>
                    <a:pt x="67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7" y="220"/>
                    <a:pt x="50" y="234"/>
                    <a:pt x="67" y="234"/>
                  </a:cubicBezTo>
                  <a:cubicBezTo>
                    <a:pt x="83" y="234"/>
                    <a:pt x="97" y="220"/>
                    <a:pt x="97" y="204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4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g31adfc59e46_1_853"/>
            <p:cNvSpPr/>
            <p:nvPr/>
          </p:nvSpPr>
          <p:spPr>
            <a:xfrm>
              <a:off x="3711502" y="1460539"/>
              <a:ext cx="21072" cy="51368"/>
            </a:xfrm>
            <a:custGeom>
              <a:rect b="b" l="l" r="r" t="t"/>
              <a:pathLst>
                <a:path extrusionOk="0" h="234" w="97">
                  <a:moveTo>
                    <a:pt x="67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7" y="220"/>
                    <a:pt x="51" y="234"/>
                    <a:pt x="67" y="234"/>
                  </a:cubicBezTo>
                  <a:cubicBezTo>
                    <a:pt x="84" y="234"/>
                    <a:pt x="97" y="220"/>
                    <a:pt x="97" y="204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4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g31adfc59e46_1_853"/>
            <p:cNvSpPr/>
            <p:nvPr/>
          </p:nvSpPr>
          <p:spPr>
            <a:xfrm>
              <a:off x="3628267" y="1395598"/>
              <a:ext cx="21072" cy="51148"/>
            </a:xfrm>
            <a:custGeom>
              <a:rect b="b" l="l" r="r" t="t"/>
              <a:pathLst>
                <a:path extrusionOk="0" h="233" w="97">
                  <a:moveTo>
                    <a:pt x="67" y="233"/>
                  </a:moveTo>
                  <a:cubicBezTo>
                    <a:pt x="84" y="233"/>
                    <a:pt x="97" y="220"/>
                    <a:pt x="97" y="20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3"/>
                    <a:pt x="84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7" y="220"/>
                    <a:pt x="51" y="233"/>
                    <a:pt x="67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g31adfc59e46_1_853"/>
            <p:cNvSpPr/>
            <p:nvPr/>
          </p:nvSpPr>
          <p:spPr>
            <a:xfrm>
              <a:off x="3504786" y="1394683"/>
              <a:ext cx="34758" cy="52904"/>
            </a:xfrm>
            <a:custGeom>
              <a:rect b="b" l="l" r="r" t="t"/>
              <a:pathLst>
                <a:path extrusionOk="0" h="241" w="16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5"/>
                    <a:pt x="36" y="241"/>
                    <a:pt x="80" y="241"/>
                  </a:cubicBezTo>
                  <a:cubicBezTo>
                    <a:pt x="124" y="241"/>
                    <a:pt x="160" y="205"/>
                    <a:pt x="160" y="16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00" y="160"/>
                  </a:moveTo>
                  <a:cubicBezTo>
                    <a:pt x="100" y="171"/>
                    <a:pt x="91" y="181"/>
                    <a:pt x="80" y="181"/>
                  </a:cubicBezTo>
                  <a:cubicBezTo>
                    <a:pt x="69" y="181"/>
                    <a:pt x="60" y="171"/>
                    <a:pt x="60" y="16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g31adfc59e46_1_853"/>
            <p:cNvSpPr/>
            <p:nvPr/>
          </p:nvSpPr>
          <p:spPr>
            <a:xfrm>
              <a:off x="3504786" y="1459624"/>
              <a:ext cx="34758" cy="53234"/>
            </a:xfrm>
            <a:custGeom>
              <a:rect b="b" l="l" r="r" t="t"/>
              <a:pathLst>
                <a:path extrusionOk="0" h="240" w="16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4"/>
                    <a:pt x="36" y="240"/>
                    <a:pt x="80" y="240"/>
                  </a:cubicBezTo>
                  <a:cubicBezTo>
                    <a:pt x="124" y="240"/>
                    <a:pt x="160" y="204"/>
                    <a:pt x="160" y="16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00" y="160"/>
                  </a:moveTo>
                  <a:cubicBezTo>
                    <a:pt x="100" y="171"/>
                    <a:pt x="91" y="180"/>
                    <a:pt x="80" y="180"/>
                  </a:cubicBezTo>
                  <a:cubicBezTo>
                    <a:pt x="69" y="180"/>
                    <a:pt x="60" y="171"/>
                    <a:pt x="60" y="16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g31adfc59e46_1_853"/>
            <p:cNvSpPr/>
            <p:nvPr/>
          </p:nvSpPr>
          <p:spPr>
            <a:xfrm>
              <a:off x="3551434" y="1459624"/>
              <a:ext cx="34607" cy="53234"/>
            </a:xfrm>
            <a:custGeom>
              <a:rect b="b" l="l" r="r" t="t"/>
              <a:pathLst>
                <a:path extrusionOk="0" h="240" w="161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4"/>
                    <a:pt x="36" y="240"/>
                    <a:pt x="81" y="240"/>
                  </a:cubicBezTo>
                  <a:cubicBezTo>
                    <a:pt x="125" y="240"/>
                    <a:pt x="161" y="204"/>
                    <a:pt x="161" y="16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36"/>
                    <a:pt x="125" y="0"/>
                    <a:pt x="81" y="0"/>
                  </a:cubicBezTo>
                  <a:close/>
                  <a:moveTo>
                    <a:pt x="101" y="160"/>
                  </a:moveTo>
                  <a:cubicBezTo>
                    <a:pt x="101" y="171"/>
                    <a:pt x="92" y="180"/>
                    <a:pt x="81" y="180"/>
                  </a:cubicBezTo>
                  <a:cubicBezTo>
                    <a:pt x="69" y="180"/>
                    <a:pt x="60" y="171"/>
                    <a:pt x="60" y="16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1" y="60"/>
                  </a:cubicBezTo>
                  <a:cubicBezTo>
                    <a:pt x="92" y="60"/>
                    <a:pt x="101" y="69"/>
                    <a:pt x="101" y="80"/>
                  </a:cubicBezTo>
                  <a:lnTo>
                    <a:pt x="101" y="1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g31adfc59e46_1_853"/>
            <p:cNvSpPr/>
            <p:nvPr/>
          </p:nvSpPr>
          <p:spPr>
            <a:xfrm>
              <a:off x="3629181" y="1459624"/>
              <a:ext cx="35855" cy="53234"/>
            </a:xfrm>
            <a:custGeom>
              <a:rect b="b" l="l" r="r" t="t"/>
              <a:pathLst>
                <a:path extrusionOk="0" h="240" w="16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4"/>
                    <a:pt x="36" y="240"/>
                    <a:pt x="80" y="240"/>
                  </a:cubicBezTo>
                  <a:cubicBezTo>
                    <a:pt x="124" y="240"/>
                    <a:pt x="160" y="204"/>
                    <a:pt x="160" y="16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00" y="160"/>
                  </a:moveTo>
                  <a:cubicBezTo>
                    <a:pt x="100" y="171"/>
                    <a:pt x="91" y="180"/>
                    <a:pt x="80" y="180"/>
                  </a:cubicBezTo>
                  <a:cubicBezTo>
                    <a:pt x="69" y="180"/>
                    <a:pt x="60" y="171"/>
                    <a:pt x="60" y="16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g31adfc59e46_1_853"/>
            <p:cNvSpPr/>
            <p:nvPr/>
          </p:nvSpPr>
          <p:spPr>
            <a:xfrm>
              <a:off x="3791079" y="1460539"/>
              <a:ext cx="21959" cy="51368"/>
            </a:xfrm>
            <a:custGeom>
              <a:rect b="b" l="l" r="r" t="t"/>
              <a:pathLst>
                <a:path extrusionOk="0" h="234" w="97">
                  <a:moveTo>
                    <a:pt x="30" y="60"/>
                  </a:moveTo>
                  <a:cubicBezTo>
                    <a:pt x="37" y="60"/>
                    <a:pt x="37" y="60"/>
                    <a:pt x="37" y="60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7" y="220"/>
                    <a:pt x="50" y="234"/>
                    <a:pt x="67" y="234"/>
                  </a:cubicBezTo>
                  <a:cubicBezTo>
                    <a:pt x="84" y="234"/>
                    <a:pt x="97" y="220"/>
                    <a:pt x="97" y="204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4"/>
                    <a:pt x="84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g31adfc59e46_1_853"/>
            <p:cNvSpPr/>
            <p:nvPr/>
          </p:nvSpPr>
          <p:spPr>
            <a:xfrm>
              <a:off x="3748089" y="1459624"/>
              <a:ext cx="34758" cy="53234"/>
            </a:xfrm>
            <a:custGeom>
              <a:rect b="b" l="l" r="r" t="t"/>
              <a:pathLst>
                <a:path extrusionOk="0" h="240" w="16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4"/>
                    <a:pt x="36" y="240"/>
                    <a:pt x="80" y="240"/>
                  </a:cubicBezTo>
                  <a:cubicBezTo>
                    <a:pt x="124" y="240"/>
                    <a:pt x="160" y="204"/>
                    <a:pt x="160" y="16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00" y="160"/>
                  </a:moveTo>
                  <a:cubicBezTo>
                    <a:pt x="100" y="171"/>
                    <a:pt x="91" y="180"/>
                    <a:pt x="80" y="180"/>
                  </a:cubicBezTo>
                  <a:cubicBezTo>
                    <a:pt x="69" y="180"/>
                    <a:pt x="60" y="171"/>
                    <a:pt x="60" y="16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g31adfc59e46_1_853"/>
            <p:cNvSpPr/>
            <p:nvPr/>
          </p:nvSpPr>
          <p:spPr>
            <a:xfrm>
              <a:off x="3596253" y="1328827"/>
              <a:ext cx="21072" cy="51148"/>
            </a:xfrm>
            <a:custGeom>
              <a:rect b="b" l="l" r="r" t="t"/>
              <a:pathLst>
                <a:path extrusionOk="0" h="233" w="97">
                  <a:moveTo>
                    <a:pt x="67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7" y="220"/>
                    <a:pt x="50" y="233"/>
                    <a:pt x="67" y="233"/>
                  </a:cubicBezTo>
                  <a:cubicBezTo>
                    <a:pt x="84" y="233"/>
                    <a:pt x="97" y="220"/>
                    <a:pt x="97" y="20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3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g31adfc59e46_1_853"/>
            <p:cNvSpPr/>
            <p:nvPr/>
          </p:nvSpPr>
          <p:spPr>
            <a:xfrm>
              <a:off x="3674915" y="1328827"/>
              <a:ext cx="21072" cy="51148"/>
            </a:xfrm>
            <a:custGeom>
              <a:rect b="b" l="l" r="r" t="t"/>
              <a:pathLst>
                <a:path extrusionOk="0" h="233" w="97">
                  <a:moveTo>
                    <a:pt x="30" y="60"/>
                  </a:moveTo>
                  <a:cubicBezTo>
                    <a:pt x="37" y="60"/>
                    <a:pt x="37" y="60"/>
                    <a:pt x="37" y="60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7" y="220"/>
                    <a:pt x="50" y="233"/>
                    <a:pt x="67" y="233"/>
                  </a:cubicBezTo>
                  <a:cubicBezTo>
                    <a:pt x="83" y="233"/>
                    <a:pt x="97" y="220"/>
                    <a:pt x="97" y="20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3"/>
                    <a:pt x="83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g31adfc59e46_1_853"/>
            <p:cNvSpPr/>
            <p:nvPr/>
          </p:nvSpPr>
          <p:spPr>
            <a:xfrm>
              <a:off x="3711502" y="1328827"/>
              <a:ext cx="21072" cy="51148"/>
            </a:xfrm>
            <a:custGeom>
              <a:rect b="b" l="l" r="r" t="t"/>
              <a:pathLst>
                <a:path extrusionOk="0" h="233" w="97">
                  <a:moveTo>
                    <a:pt x="30" y="60"/>
                  </a:moveTo>
                  <a:cubicBezTo>
                    <a:pt x="37" y="60"/>
                    <a:pt x="37" y="60"/>
                    <a:pt x="37" y="60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7" y="220"/>
                    <a:pt x="51" y="233"/>
                    <a:pt x="67" y="233"/>
                  </a:cubicBezTo>
                  <a:cubicBezTo>
                    <a:pt x="84" y="233"/>
                    <a:pt x="97" y="220"/>
                    <a:pt x="97" y="20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3"/>
                    <a:pt x="84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g31adfc59e46_1_853"/>
            <p:cNvSpPr/>
            <p:nvPr/>
          </p:nvSpPr>
          <p:spPr>
            <a:xfrm>
              <a:off x="3504786" y="1327912"/>
              <a:ext cx="34758" cy="52904"/>
            </a:xfrm>
            <a:custGeom>
              <a:rect b="b" l="l" r="r" t="t"/>
              <a:pathLst>
                <a:path extrusionOk="0" h="241" w="16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205"/>
                    <a:pt x="36" y="241"/>
                    <a:pt x="80" y="241"/>
                  </a:cubicBezTo>
                  <a:cubicBezTo>
                    <a:pt x="124" y="241"/>
                    <a:pt x="160" y="205"/>
                    <a:pt x="160" y="161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00" y="161"/>
                  </a:moveTo>
                  <a:cubicBezTo>
                    <a:pt x="100" y="172"/>
                    <a:pt x="91" y="181"/>
                    <a:pt x="80" y="181"/>
                  </a:cubicBezTo>
                  <a:cubicBezTo>
                    <a:pt x="69" y="181"/>
                    <a:pt x="60" y="172"/>
                    <a:pt x="60" y="16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g31adfc59e46_1_853"/>
            <p:cNvSpPr/>
            <p:nvPr/>
          </p:nvSpPr>
          <p:spPr>
            <a:xfrm>
              <a:off x="3551434" y="1327912"/>
              <a:ext cx="34607" cy="52904"/>
            </a:xfrm>
            <a:custGeom>
              <a:rect b="b" l="l" r="r" t="t"/>
              <a:pathLst>
                <a:path extrusionOk="0" h="241" w="161">
                  <a:moveTo>
                    <a:pt x="81" y="241"/>
                  </a:moveTo>
                  <a:cubicBezTo>
                    <a:pt x="125" y="241"/>
                    <a:pt x="161" y="205"/>
                    <a:pt x="161" y="161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36"/>
                    <a:pt x="125" y="0"/>
                    <a:pt x="81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205"/>
                    <a:pt x="36" y="241"/>
                    <a:pt x="81" y="241"/>
                  </a:cubicBezTo>
                  <a:close/>
                  <a:moveTo>
                    <a:pt x="60" y="80"/>
                  </a:moveTo>
                  <a:cubicBezTo>
                    <a:pt x="60" y="69"/>
                    <a:pt x="69" y="60"/>
                    <a:pt x="81" y="60"/>
                  </a:cubicBezTo>
                  <a:cubicBezTo>
                    <a:pt x="92" y="60"/>
                    <a:pt x="101" y="69"/>
                    <a:pt x="101" y="80"/>
                  </a:cubicBezTo>
                  <a:cubicBezTo>
                    <a:pt x="101" y="161"/>
                    <a:pt x="101" y="161"/>
                    <a:pt x="101" y="161"/>
                  </a:cubicBezTo>
                  <a:cubicBezTo>
                    <a:pt x="101" y="172"/>
                    <a:pt x="92" y="181"/>
                    <a:pt x="81" y="181"/>
                  </a:cubicBezTo>
                  <a:cubicBezTo>
                    <a:pt x="69" y="181"/>
                    <a:pt x="60" y="172"/>
                    <a:pt x="60" y="161"/>
                  </a:cubicBezTo>
                  <a:lnTo>
                    <a:pt x="60" y="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g31adfc59e46_1_853"/>
            <p:cNvSpPr/>
            <p:nvPr/>
          </p:nvSpPr>
          <p:spPr>
            <a:xfrm>
              <a:off x="3629181" y="1327912"/>
              <a:ext cx="35855" cy="52904"/>
            </a:xfrm>
            <a:custGeom>
              <a:rect b="b" l="l" r="r" t="t"/>
              <a:pathLst>
                <a:path extrusionOk="0" h="241" w="16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205"/>
                    <a:pt x="36" y="241"/>
                    <a:pt x="80" y="241"/>
                  </a:cubicBezTo>
                  <a:cubicBezTo>
                    <a:pt x="124" y="241"/>
                    <a:pt x="160" y="205"/>
                    <a:pt x="160" y="161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00" y="161"/>
                  </a:moveTo>
                  <a:cubicBezTo>
                    <a:pt x="100" y="172"/>
                    <a:pt x="91" y="181"/>
                    <a:pt x="80" y="181"/>
                  </a:cubicBezTo>
                  <a:cubicBezTo>
                    <a:pt x="69" y="181"/>
                    <a:pt x="60" y="172"/>
                    <a:pt x="60" y="16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g31adfc59e46_1_853"/>
            <p:cNvSpPr/>
            <p:nvPr/>
          </p:nvSpPr>
          <p:spPr>
            <a:xfrm>
              <a:off x="3791079" y="1328827"/>
              <a:ext cx="21959" cy="51148"/>
            </a:xfrm>
            <a:custGeom>
              <a:rect b="b" l="l" r="r" t="t"/>
              <a:pathLst>
                <a:path extrusionOk="0" h="233" w="97">
                  <a:moveTo>
                    <a:pt x="30" y="60"/>
                  </a:moveTo>
                  <a:cubicBezTo>
                    <a:pt x="37" y="60"/>
                    <a:pt x="37" y="60"/>
                    <a:pt x="37" y="60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7" y="220"/>
                    <a:pt x="50" y="233"/>
                    <a:pt x="67" y="233"/>
                  </a:cubicBezTo>
                  <a:cubicBezTo>
                    <a:pt x="84" y="233"/>
                    <a:pt x="97" y="220"/>
                    <a:pt x="97" y="20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3"/>
                    <a:pt x="84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g31adfc59e46_1_853"/>
            <p:cNvSpPr/>
            <p:nvPr/>
          </p:nvSpPr>
          <p:spPr>
            <a:xfrm>
              <a:off x="3748089" y="1327912"/>
              <a:ext cx="34758" cy="52904"/>
            </a:xfrm>
            <a:custGeom>
              <a:rect b="b" l="l" r="r" t="t"/>
              <a:pathLst>
                <a:path extrusionOk="0" h="241" w="16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205"/>
                    <a:pt x="36" y="241"/>
                    <a:pt x="80" y="241"/>
                  </a:cubicBezTo>
                  <a:cubicBezTo>
                    <a:pt x="124" y="241"/>
                    <a:pt x="160" y="205"/>
                    <a:pt x="160" y="161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00" y="161"/>
                  </a:moveTo>
                  <a:cubicBezTo>
                    <a:pt x="100" y="172"/>
                    <a:pt x="91" y="181"/>
                    <a:pt x="80" y="181"/>
                  </a:cubicBezTo>
                  <a:cubicBezTo>
                    <a:pt x="69" y="181"/>
                    <a:pt x="60" y="172"/>
                    <a:pt x="60" y="16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g31adfc59e46_1_853"/>
            <p:cNvSpPr/>
            <p:nvPr/>
          </p:nvSpPr>
          <p:spPr>
            <a:xfrm>
              <a:off x="3582533" y="1394683"/>
              <a:ext cx="34758" cy="52904"/>
            </a:xfrm>
            <a:custGeom>
              <a:rect b="b" l="l" r="r" t="t"/>
              <a:pathLst>
                <a:path extrusionOk="0" h="241" w="16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5"/>
                    <a:pt x="36" y="241"/>
                    <a:pt x="80" y="241"/>
                  </a:cubicBezTo>
                  <a:cubicBezTo>
                    <a:pt x="124" y="241"/>
                    <a:pt x="160" y="205"/>
                    <a:pt x="160" y="16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00" y="160"/>
                  </a:moveTo>
                  <a:cubicBezTo>
                    <a:pt x="100" y="171"/>
                    <a:pt x="91" y="181"/>
                    <a:pt x="80" y="181"/>
                  </a:cubicBezTo>
                  <a:cubicBezTo>
                    <a:pt x="69" y="181"/>
                    <a:pt x="60" y="171"/>
                    <a:pt x="60" y="16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g31adfc59e46_1_853"/>
            <p:cNvSpPr/>
            <p:nvPr/>
          </p:nvSpPr>
          <p:spPr>
            <a:xfrm>
              <a:off x="3759065" y="1395598"/>
              <a:ext cx="21072" cy="51148"/>
            </a:xfrm>
            <a:custGeom>
              <a:rect b="b" l="l" r="r" t="t"/>
              <a:pathLst>
                <a:path extrusionOk="0" h="233" w="97">
                  <a:moveTo>
                    <a:pt x="67" y="233"/>
                  </a:moveTo>
                  <a:cubicBezTo>
                    <a:pt x="83" y="233"/>
                    <a:pt x="97" y="220"/>
                    <a:pt x="97" y="20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3"/>
                    <a:pt x="83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7" y="220"/>
                    <a:pt x="50" y="233"/>
                    <a:pt x="67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g31adfc59e46_1_853"/>
            <p:cNvSpPr/>
            <p:nvPr/>
          </p:nvSpPr>
          <p:spPr>
            <a:xfrm>
              <a:off x="3791079" y="1395598"/>
              <a:ext cx="21959" cy="51148"/>
            </a:xfrm>
            <a:custGeom>
              <a:rect b="b" l="l" r="r" t="t"/>
              <a:pathLst>
                <a:path extrusionOk="0" h="233" w="97">
                  <a:moveTo>
                    <a:pt x="30" y="60"/>
                  </a:moveTo>
                  <a:cubicBezTo>
                    <a:pt x="37" y="60"/>
                    <a:pt x="37" y="60"/>
                    <a:pt x="37" y="60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7" y="220"/>
                    <a:pt x="50" y="233"/>
                    <a:pt x="67" y="233"/>
                  </a:cubicBezTo>
                  <a:cubicBezTo>
                    <a:pt x="84" y="233"/>
                    <a:pt x="97" y="220"/>
                    <a:pt x="97" y="20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3"/>
                    <a:pt x="84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g31adfc59e46_1_853"/>
            <p:cNvSpPr/>
            <p:nvPr/>
          </p:nvSpPr>
          <p:spPr>
            <a:xfrm>
              <a:off x="3665768" y="1394683"/>
              <a:ext cx="34758" cy="52904"/>
            </a:xfrm>
            <a:custGeom>
              <a:rect b="b" l="l" r="r" t="t"/>
              <a:pathLst>
                <a:path extrusionOk="0" h="241" w="16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5"/>
                    <a:pt x="36" y="241"/>
                    <a:pt x="80" y="241"/>
                  </a:cubicBezTo>
                  <a:cubicBezTo>
                    <a:pt x="124" y="241"/>
                    <a:pt x="160" y="205"/>
                    <a:pt x="160" y="16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00" y="160"/>
                  </a:moveTo>
                  <a:cubicBezTo>
                    <a:pt x="100" y="171"/>
                    <a:pt x="91" y="181"/>
                    <a:pt x="80" y="181"/>
                  </a:cubicBezTo>
                  <a:cubicBezTo>
                    <a:pt x="69" y="181"/>
                    <a:pt x="60" y="171"/>
                    <a:pt x="60" y="16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g31adfc59e46_1_853"/>
            <p:cNvSpPr/>
            <p:nvPr/>
          </p:nvSpPr>
          <p:spPr>
            <a:xfrm>
              <a:off x="3712417" y="1393768"/>
              <a:ext cx="34758" cy="52136"/>
            </a:xfrm>
            <a:custGeom>
              <a:rect b="b" l="l" r="r" t="t"/>
              <a:pathLst>
                <a:path extrusionOk="0" h="240" w="160">
                  <a:moveTo>
                    <a:pt x="80" y="0"/>
                  </a:moveTo>
                  <a:cubicBezTo>
                    <a:pt x="36" y="0"/>
                    <a:pt x="0" y="35"/>
                    <a:pt x="0" y="8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4"/>
                    <a:pt x="36" y="240"/>
                    <a:pt x="80" y="240"/>
                  </a:cubicBezTo>
                  <a:cubicBezTo>
                    <a:pt x="124" y="240"/>
                    <a:pt x="160" y="204"/>
                    <a:pt x="160" y="16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5"/>
                    <a:pt x="124" y="0"/>
                    <a:pt x="80" y="0"/>
                  </a:cubicBezTo>
                  <a:close/>
                  <a:moveTo>
                    <a:pt x="100" y="160"/>
                  </a:moveTo>
                  <a:cubicBezTo>
                    <a:pt x="100" y="171"/>
                    <a:pt x="91" y="180"/>
                    <a:pt x="80" y="180"/>
                  </a:cubicBezTo>
                  <a:cubicBezTo>
                    <a:pt x="69" y="180"/>
                    <a:pt x="60" y="171"/>
                    <a:pt x="60" y="16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5" name="Google Shape;575;g31adfc59e46_1_853"/>
          <p:cNvSpPr txBox="1"/>
          <p:nvPr>
            <p:ph idx="1" type="subTitle"/>
          </p:nvPr>
        </p:nvSpPr>
        <p:spPr>
          <a:xfrm>
            <a:off x="5828749" y="2979696"/>
            <a:ext cx="26544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Podrán saber siempre en qué estado se encuentra sus envíos.</a:t>
            </a:r>
            <a:endParaRPr/>
          </a:p>
        </p:txBody>
      </p:sp>
      <p:sp>
        <p:nvSpPr>
          <p:cNvPr id="576" name="Google Shape;576;g31adfc59e46_1_853"/>
          <p:cNvSpPr txBox="1"/>
          <p:nvPr>
            <p:ph idx="2" type="subTitle"/>
          </p:nvPr>
        </p:nvSpPr>
        <p:spPr>
          <a:xfrm>
            <a:off x="474425" y="2987000"/>
            <a:ext cx="23496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El rider podrá crear envíos y ganar comisiones por aquellos envíos que crea</a:t>
            </a:r>
            <a:endParaRPr/>
          </a:p>
        </p:txBody>
      </p:sp>
      <p:sp>
        <p:nvSpPr>
          <p:cNvPr id="577" name="Google Shape;577;g31adfc59e46_1_853"/>
          <p:cNvSpPr txBox="1"/>
          <p:nvPr>
            <p:ph idx="4" type="subTitle"/>
          </p:nvPr>
        </p:nvSpPr>
        <p:spPr>
          <a:xfrm>
            <a:off x="5688477" y="2491673"/>
            <a:ext cx="2654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CL"/>
              <a:t>Tracking</a:t>
            </a:r>
            <a:endParaRPr/>
          </a:p>
        </p:txBody>
      </p:sp>
      <p:grpSp>
        <p:nvGrpSpPr>
          <p:cNvPr id="578" name="Google Shape;578;g31adfc59e46_1_853"/>
          <p:cNvGrpSpPr/>
          <p:nvPr/>
        </p:nvGrpSpPr>
        <p:grpSpPr>
          <a:xfrm>
            <a:off x="4316035" y="1878737"/>
            <a:ext cx="444897" cy="394060"/>
            <a:chOff x="1008639" y="1305960"/>
            <a:chExt cx="444897" cy="394060"/>
          </a:xfrm>
        </p:grpSpPr>
        <p:sp>
          <p:nvSpPr>
            <p:cNvPr id="579" name="Google Shape;579;g31adfc59e46_1_853"/>
            <p:cNvSpPr/>
            <p:nvPr/>
          </p:nvSpPr>
          <p:spPr>
            <a:xfrm>
              <a:off x="1008639" y="1305960"/>
              <a:ext cx="444897" cy="394060"/>
            </a:xfrm>
            <a:custGeom>
              <a:rect b="b" l="l" r="r" t="t"/>
              <a:pathLst>
                <a:path extrusionOk="0" h="1814" w="2048">
                  <a:moveTo>
                    <a:pt x="1947" y="0"/>
                  </a:moveTo>
                  <a:cubicBezTo>
                    <a:pt x="1518" y="0"/>
                    <a:pt x="1518" y="0"/>
                    <a:pt x="1518" y="0"/>
                  </a:cubicBezTo>
                  <a:cubicBezTo>
                    <a:pt x="1501" y="0"/>
                    <a:pt x="1488" y="14"/>
                    <a:pt x="1488" y="30"/>
                  </a:cubicBezTo>
                  <a:cubicBezTo>
                    <a:pt x="1488" y="47"/>
                    <a:pt x="1501" y="60"/>
                    <a:pt x="1518" y="60"/>
                  </a:cubicBezTo>
                  <a:cubicBezTo>
                    <a:pt x="1947" y="60"/>
                    <a:pt x="1947" y="60"/>
                    <a:pt x="1947" y="60"/>
                  </a:cubicBezTo>
                  <a:cubicBezTo>
                    <a:pt x="1970" y="60"/>
                    <a:pt x="1988" y="78"/>
                    <a:pt x="1988" y="101"/>
                  </a:cubicBezTo>
                  <a:cubicBezTo>
                    <a:pt x="1988" y="257"/>
                    <a:pt x="1988" y="257"/>
                    <a:pt x="1988" y="257"/>
                  </a:cubicBezTo>
                  <a:cubicBezTo>
                    <a:pt x="60" y="257"/>
                    <a:pt x="60" y="257"/>
                    <a:pt x="60" y="257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78"/>
                    <a:pt x="78" y="60"/>
                    <a:pt x="101" y="60"/>
                  </a:cubicBezTo>
                  <a:cubicBezTo>
                    <a:pt x="1377" y="60"/>
                    <a:pt x="1377" y="60"/>
                    <a:pt x="1377" y="60"/>
                  </a:cubicBezTo>
                  <a:cubicBezTo>
                    <a:pt x="1394" y="60"/>
                    <a:pt x="1407" y="47"/>
                    <a:pt x="1407" y="30"/>
                  </a:cubicBezTo>
                  <a:cubicBezTo>
                    <a:pt x="1407" y="14"/>
                    <a:pt x="1394" y="0"/>
                    <a:pt x="1377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5" y="0"/>
                    <a:pt x="0" y="45"/>
                    <a:pt x="0" y="101"/>
                  </a:cubicBezTo>
                  <a:cubicBezTo>
                    <a:pt x="0" y="1713"/>
                    <a:pt x="0" y="1713"/>
                    <a:pt x="0" y="1713"/>
                  </a:cubicBezTo>
                  <a:cubicBezTo>
                    <a:pt x="0" y="1713"/>
                    <a:pt x="0" y="1713"/>
                    <a:pt x="0" y="1713"/>
                  </a:cubicBezTo>
                  <a:cubicBezTo>
                    <a:pt x="0" y="1713"/>
                    <a:pt x="0" y="1713"/>
                    <a:pt x="0" y="1713"/>
                  </a:cubicBezTo>
                  <a:cubicBezTo>
                    <a:pt x="0" y="1769"/>
                    <a:pt x="45" y="1814"/>
                    <a:pt x="101" y="1814"/>
                  </a:cubicBezTo>
                  <a:cubicBezTo>
                    <a:pt x="1947" y="1814"/>
                    <a:pt x="1947" y="1814"/>
                    <a:pt x="1947" y="1814"/>
                  </a:cubicBezTo>
                  <a:cubicBezTo>
                    <a:pt x="2003" y="1814"/>
                    <a:pt x="2048" y="1769"/>
                    <a:pt x="2048" y="1713"/>
                  </a:cubicBezTo>
                  <a:cubicBezTo>
                    <a:pt x="2048" y="101"/>
                    <a:pt x="2048" y="101"/>
                    <a:pt x="2048" y="101"/>
                  </a:cubicBezTo>
                  <a:cubicBezTo>
                    <a:pt x="2048" y="45"/>
                    <a:pt x="2003" y="0"/>
                    <a:pt x="1947" y="0"/>
                  </a:cubicBezTo>
                  <a:close/>
                  <a:moveTo>
                    <a:pt x="1988" y="1713"/>
                  </a:moveTo>
                  <a:cubicBezTo>
                    <a:pt x="1988" y="1736"/>
                    <a:pt x="1970" y="1754"/>
                    <a:pt x="1947" y="1754"/>
                  </a:cubicBezTo>
                  <a:cubicBezTo>
                    <a:pt x="656" y="1754"/>
                    <a:pt x="656" y="1754"/>
                    <a:pt x="656" y="1754"/>
                  </a:cubicBezTo>
                  <a:cubicBezTo>
                    <a:pt x="656" y="868"/>
                    <a:pt x="656" y="868"/>
                    <a:pt x="656" y="868"/>
                  </a:cubicBezTo>
                  <a:cubicBezTo>
                    <a:pt x="656" y="852"/>
                    <a:pt x="643" y="838"/>
                    <a:pt x="626" y="838"/>
                  </a:cubicBezTo>
                  <a:cubicBezTo>
                    <a:pt x="610" y="838"/>
                    <a:pt x="596" y="852"/>
                    <a:pt x="596" y="868"/>
                  </a:cubicBezTo>
                  <a:cubicBezTo>
                    <a:pt x="596" y="1754"/>
                    <a:pt x="596" y="1754"/>
                    <a:pt x="596" y="1754"/>
                  </a:cubicBezTo>
                  <a:cubicBezTo>
                    <a:pt x="101" y="1754"/>
                    <a:pt x="101" y="1754"/>
                    <a:pt x="101" y="1754"/>
                  </a:cubicBezTo>
                  <a:cubicBezTo>
                    <a:pt x="78" y="1754"/>
                    <a:pt x="60" y="1735"/>
                    <a:pt x="60" y="1713"/>
                  </a:cubicBezTo>
                  <a:cubicBezTo>
                    <a:pt x="60" y="317"/>
                    <a:pt x="60" y="317"/>
                    <a:pt x="60" y="317"/>
                  </a:cubicBezTo>
                  <a:cubicBezTo>
                    <a:pt x="596" y="317"/>
                    <a:pt x="596" y="317"/>
                    <a:pt x="596" y="317"/>
                  </a:cubicBezTo>
                  <a:cubicBezTo>
                    <a:pt x="596" y="731"/>
                    <a:pt x="596" y="731"/>
                    <a:pt x="596" y="731"/>
                  </a:cubicBezTo>
                  <a:cubicBezTo>
                    <a:pt x="596" y="747"/>
                    <a:pt x="610" y="761"/>
                    <a:pt x="626" y="761"/>
                  </a:cubicBezTo>
                  <a:cubicBezTo>
                    <a:pt x="643" y="761"/>
                    <a:pt x="656" y="747"/>
                    <a:pt x="656" y="731"/>
                  </a:cubicBezTo>
                  <a:cubicBezTo>
                    <a:pt x="656" y="317"/>
                    <a:pt x="656" y="317"/>
                    <a:pt x="656" y="317"/>
                  </a:cubicBezTo>
                  <a:cubicBezTo>
                    <a:pt x="1988" y="317"/>
                    <a:pt x="1988" y="317"/>
                    <a:pt x="1988" y="317"/>
                  </a:cubicBezTo>
                  <a:lnTo>
                    <a:pt x="1988" y="17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g31adfc59e46_1_853"/>
            <p:cNvSpPr/>
            <p:nvPr/>
          </p:nvSpPr>
          <p:spPr>
            <a:xfrm>
              <a:off x="1048885" y="1393768"/>
              <a:ext cx="34607" cy="13720"/>
            </a:xfrm>
            <a:custGeom>
              <a:rect b="b" l="l" r="r" t="t"/>
              <a:pathLst>
                <a:path extrusionOk="0" h="60" w="161">
                  <a:moveTo>
                    <a:pt x="1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48" y="60"/>
                    <a:pt x="161" y="46"/>
                    <a:pt x="161" y="30"/>
                  </a:cubicBezTo>
                  <a:cubicBezTo>
                    <a:pt x="161" y="13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g31adfc59e46_1_853"/>
            <p:cNvSpPr/>
            <p:nvPr/>
          </p:nvSpPr>
          <p:spPr>
            <a:xfrm>
              <a:off x="1048885" y="1426696"/>
              <a:ext cx="34607" cy="12760"/>
            </a:xfrm>
            <a:custGeom>
              <a:rect b="b" l="l" r="r" t="t"/>
              <a:pathLst>
                <a:path extrusionOk="0" h="60" w="161">
                  <a:moveTo>
                    <a:pt x="1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48" y="60"/>
                    <a:pt x="161" y="47"/>
                    <a:pt x="161" y="30"/>
                  </a:cubicBezTo>
                  <a:cubicBezTo>
                    <a:pt x="161" y="14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g31adfc59e46_1_853"/>
            <p:cNvSpPr/>
            <p:nvPr/>
          </p:nvSpPr>
          <p:spPr>
            <a:xfrm>
              <a:off x="1048885" y="1459624"/>
              <a:ext cx="34607" cy="12760"/>
            </a:xfrm>
            <a:custGeom>
              <a:rect b="b" l="l" r="r" t="t"/>
              <a:pathLst>
                <a:path extrusionOk="0" h="60" w="161">
                  <a:moveTo>
                    <a:pt x="1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48" y="60"/>
                    <a:pt x="161" y="46"/>
                    <a:pt x="161" y="30"/>
                  </a:cubicBezTo>
                  <a:cubicBezTo>
                    <a:pt x="161" y="13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g31adfc59e46_1_853"/>
            <p:cNvSpPr/>
            <p:nvPr/>
          </p:nvSpPr>
          <p:spPr>
            <a:xfrm>
              <a:off x="1048885" y="1492553"/>
              <a:ext cx="34607" cy="12760"/>
            </a:xfrm>
            <a:custGeom>
              <a:rect b="b" l="l" r="r" t="t"/>
              <a:pathLst>
                <a:path extrusionOk="0" h="60" w="161">
                  <a:moveTo>
                    <a:pt x="1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48" y="60"/>
                    <a:pt x="161" y="46"/>
                    <a:pt x="161" y="30"/>
                  </a:cubicBezTo>
                  <a:cubicBezTo>
                    <a:pt x="161" y="13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g31adfc59e46_1_853"/>
            <p:cNvSpPr/>
            <p:nvPr/>
          </p:nvSpPr>
          <p:spPr>
            <a:xfrm>
              <a:off x="1048885" y="1525481"/>
              <a:ext cx="34607" cy="12760"/>
            </a:xfrm>
            <a:custGeom>
              <a:rect b="b" l="l" r="r" t="t"/>
              <a:pathLst>
                <a:path extrusionOk="0" h="60" w="161">
                  <a:moveTo>
                    <a:pt x="1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48" y="60"/>
                    <a:pt x="161" y="47"/>
                    <a:pt x="161" y="30"/>
                  </a:cubicBezTo>
                  <a:cubicBezTo>
                    <a:pt x="161" y="14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g31adfc59e46_1_853"/>
            <p:cNvSpPr/>
            <p:nvPr/>
          </p:nvSpPr>
          <p:spPr>
            <a:xfrm>
              <a:off x="1048885" y="1558409"/>
              <a:ext cx="34607" cy="12760"/>
            </a:xfrm>
            <a:custGeom>
              <a:rect b="b" l="l" r="r" t="t"/>
              <a:pathLst>
                <a:path extrusionOk="0" h="60" w="161">
                  <a:moveTo>
                    <a:pt x="1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48" y="60"/>
                    <a:pt x="161" y="46"/>
                    <a:pt x="161" y="30"/>
                  </a:cubicBezTo>
                  <a:cubicBezTo>
                    <a:pt x="161" y="13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g31adfc59e46_1_853"/>
            <p:cNvSpPr/>
            <p:nvPr/>
          </p:nvSpPr>
          <p:spPr>
            <a:xfrm>
              <a:off x="1048885" y="1591337"/>
              <a:ext cx="34607" cy="12760"/>
            </a:xfrm>
            <a:custGeom>
              <a:rect b="b" l="l" r="r" t="t"/>
              <a:pathLst>
                <a:path extrusionOk="0" h="60" w="161">
                  <a:moveTo>
                    <a:pt x="1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48" y="60"/>
                    <a:pt x="161" y="46"/>
                    <a:pt x="161" y="30"/>
                  </a:cubicBezTo>
                  <a:cubicBezTo>
                    <a:pt x="161" y="13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g31adfc59e46_1_853"/>
            <p:cNvSpPr/>
            <p:nvPr/>
          </p:nvSpPr>
          <p:spPr>
            <a:xfrm>
              <a:off x="1048885" y="1623350"/>
              <a:ext cx="34607" cy="13720"/>
            </a:xfrm>
            <a:custGeom>
              <a:rect b="b" l="l" r="r" t="t"/>
              <a:pathLst>
                <a:path extrusionOk="0" h="60" w="161">
                  <a:moveTo>
                    <a:pt x="1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48" y="60"/>
                    <a:pt x="161" y="47"/>
                    <a:pt x="161" y="30"/>
                  </a:cubicBezTo>
                  <a:cubicBezTo>
                    <a:pt x="161" y="14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g31adfc59e46_1_853"/>
            <p:cNvSpPr/>
            <p:nvPr/>
          </p:nvSpPr>
          <p:spPr>
            <a:xfrm>
              <a:off x="1048885" y="1656278"/>
              <a:ext cx="34607" cy="12760"/>
            </a:xfrm>
            <a:custGeom>
              <a:rect b="b" l="l" r="r" t="t"/>
              <a:pathLst>
                <a:path extrusionOk="0" h="60" w="161">
                  <a:moveTo>
                    <a:pt x="1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48" y="60"/>
                    <a:pt x="161" y="47"/>
                    <a:pt x="161" y="30"/>
                  </a:cubicBezTo>
                  <a:cubicBezTo>
                    <a:pt x="161" y="14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g31adfc59e46_1_853"/>
            <p:cNvSpPr/>
            <p:nvPr/>
          </p:nvSpPr>
          <p:spPr>
            <a:xfrm>
              <a:off x="1212612" y="1392854"/>
              <a:ext cx="41051" cy="79290"/>
            </a:xfrm>
            <a:custGeom>
              <a:rect b="b" l="l" r="r" t="t"/>
              <a:pathLst>
                <a:path extrusionOk="0" h="365" w="187">
                  <a:moveTo>
                    <a:pt x="23" y="362"/>
                  </a:moveTo>
                  <a:cubicBezTo>
                    <a:pt x="26" y="364"/>
                    <a:pt x="30" y="365"/>
                    <a:pt x="34" y="365"/>
                  </a:cubicBezTo>
                  <a:cubicBezTo>
                    <a:pt x="46" y="365"/>
                    <a:pt x="57" y="357"/>
                    <a:pt x="62" y="346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7" y="30"/>
                    <a:pt x="180" y="12"/>
                    <a:pt x="164" y="6"/>
                  </a:cubicBezTo>
                  <a:cubicBezTo>
                    <a:pt x="149" y="0"/>
                    <a:pt x="132" y="7"/>
                    <a:pt x="125" y="23"/>
                  </a:cubicBezTo>
                  <a:cubicBezTo>
                    <a:pt x="6" y="323"/>
                    <a:pt x="6" y="323"/>
                    <a:pt x="6" y="323"/>
                  </a:cubicBezTo>
                  <a:cubicBezTo>
                    <a:pt x="0" y="339"/>
                    <a:pt x="7" y="356"/>
                    <a:pt x="23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g31adfc59e46_1_853"/>
            <p:cNvSpPr/>
            <p:nvPr/>
          </p:nvSpPr>
          <p:spPr>
            <a:xfrm>
              <a:off x="1263833" y="1396512"/>
              <a:ext cx="31049" cy="72990"/>
            </a:xfrm>
            <a:custGeom>
              <a:rect b="b" l="l" r="r" t="t"/>
              <a:pathLst>
                <a:path extrusionOk="0" h="336" w="146">
                  <a:moveTo>
                    <a:pt x="19" y="332"/>
                  </a:moveTo>
                  <a:cubicBezTo>
                    <a:pt x="24" y="335"/>
                    <a:pt x="29" y="336"/>
                    <a:pt x="34" y="336"/>
                  </a:cubicBezTo>
                  <a:cubicBezTo>
                    <a:pt x="45" y="336"/>
                    <a:pt x="55" y="331"/>
                    <a:pt x="60" y="321"/>
                  </a:cubicBezTo>
                  <a:cubicBezTo>
                    <a:pt x="141" y="183"/>
                    <a:pt x="141" y="183"/>
                    <a:pt x="141" y="183"/>
                  </a:cubicBezTo>
                  <a:cubicBezTo>
                    <a:pt x="146" y="173"/>
                    <a:pt x="146" y="161"/>
                    <a:pt x="140" y="152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1" y="5"/>
                    <a:pt x="33" y="0"/>
                    <a:pt x="19" y="9"/>
                  </a:cubicBezTo>
                  <a:cubicBezTo>
                    <a:pt x="5" y="17"/>
                    <a:pt x="0" y="36"/>
                    <a:pt x="9" y="50"/>
                  </a:cubicBezTo>
                  <a:cubicBezTo>
                    <a:pt x="80" y="168"/>
                    <a:pt x="80" y="168"/>
                    <a:pt x="80" y="168"/>
                  </a:cubicBezTo>
                  <a:cubicBezTo>
                    <a:pt x="8" y="291"/>
                    <a:pt x="8" y="291"/>
                    <a:pt x="8" y="291"/>
                  </a:cubicBezTo>
                  <a:cubicBezTo>
                    <a:pt x="0" y="305"/>
                    <a:pt x="5" y="324"/>
                    <a:pt x="19" y="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g31adfc59e46_1_853"/>
            <p:cNvSpPr/>
            <p:nvPr/>
          </p:nvSpPr>
          <p:spPr>
            <a:xfrm>
              <a:off x="1170537" y="1396512"/>
              <a:ext cx="32050" cy="72990"/>
            </a:xfrm>
            <a:custGeom>
              <a:rect b="b" l="l" r="r" t="t"/>
              <a:pathLst>
                <a:path extrusionOk="0" h="336" w="146">
                  <a:moveTo>
                    <a:pt x="86" y="321"/>
                  </a:moveTo>
                  <a:cubicBezTo>
                    <a:pt x="91" y="331"/>
                    <a:pt x="101" y="336"/>
                    <a:pt x="112" y="336"/>
                  </a:cubicBezTo>
                  <a:cubicBezTo>
                    <a:pt x="117" y="336"/>
                    <a:pt x="122" y="335"/>
                    <a:pt x="127" y="332"/>
                  </a:cubicBezTo>
                  <a:cubicBezTo>
                    <a:pt x="141" y="324"/>
                    <a:pt x="146" y="305"/>
                    <a:pt x="138" y="291"/>
                  </a:cubicBezTo>
                  <a:cubicBezTo>
                    <a:pt x="66" y="168"/>
                    <a:pt x="66" y="168"/>
                    <a:pt x="66" y="168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46" y="36"/>
                    <a:pt x="141" y="17"/>
                    <a:pt x="127" y="9"/>
                  </a:cubicBezTo>
                  <a:cubicBezTo>
                    <a:pt x="113" y="0"/>
                    <a:pt x="95" y="5"/>
                    <a:pt x="86" y="19"/>
                  </a:cubicBezTo>
                  <a:cubicBezTo>
                    <a:pt x="6" y="152"/>
                    <a:pt x="6" y="152"/>
                    <a:pt x="6" y="152"/>
                  </a:cubicBezTo>
                  <a:cubicBezTo>
                    <a:pt x="0" y="161"/>
                    <a:pt x="0" y="173"/>
                    <a:pt x="5" y="183"/>
                  </a:cubicBezTo>
                  <a:lnTo>
                    <a:pt x="86" y="3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g31adfc59e46_1_853"/>
            <p:cNvSpPr/>
            <p:nvPr/>
          </p:nvSpPr>
          <p:spPr>
            <a:xfrm>
              <a:off x="1170537" y="1492553"/>
              <a:ext cx="162666" cy="12760"/>
            </a:xfrm>
            <a:custGeom>
              <a:rect b="b" l="l" r="r" t="t"/>
              <a:pathLst>
                <a:path extrusionOk="0" h="60" w="741">
                  <a:moveTo>
                    <a:pt x="30" y="60"/>
                  </a:moveTo>
                  <a:cubicBezTo>
                    <a:pt x="711" y="60"/>
                    <a:pt x="711" y="60"/>
                    <a:pt x="711" y="60"/>
                  </a:cubicBezTo>
                  <a:cubicBezTo>
                    <a:pt x="728" y="60"/>
                    <a:pt x="741" y="46"/>
                    <a:pt x="741" y="30"/>
                  </a:cubicBezTo>
                  <a:cubicBezTo>
                    <a:pt x="741" y="13"/>
                    <a:pt x="728" y="0"/>
                    <a:pt x="71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g31adfc59e46_1_853"/>
            <p:cNvSpPr/>
            <p:nvPr/>
          </p:nvSpPr>
          <p:spPr>
            <a:xfrm>
              <a:off x="1170537" y="1525481"/>
              <a:ext cx="41926" cy="12760"/>
            </a:xfrm>
            <a:custGeom>
              <a:rect b="b" l="l" r="r" t="t"/>
              <a:pathLst>
                <a:path extrusionOk="0" h="60" w="193">
                  <a:moveTo>
                    <a:pt x="30" y="60"/>
                  </a:moveTo>
                  <a:cubicBezTo>
                    <a:pt x="163" y="60"/>
                    <a:pt x="163" y="60"/>
                    <a:pt x="163" y="60"/>
                  </a:cubicBezTo>
                  <a:cubicBezTo>
                    <a:pt x="180" y="60"/>
                    <a:pt x="193" y="47"/>
                    <a:pt x="193" y="30"/>
                  </a:cubicBezTo>
                  <a:cubicBezTo>
                    <a:pt x="193" y="14"/>
                    <a:pt x="180" y="0"/>
                    <a:pt x="16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g31adfc59e46_1_853"/>
            <p:cNvSpPr/>
            <p:nvPr/>
          </p:nvSpPr>
          <p:spPr>
            <a:xfrm>
              <a:off x="1234564" y="1525481"/>
              <a:ext cx="41926" cy="12760"/>
            </a:xfrm>
            <a:custGeom>
              <a:rect b="b" l="l" r="r" t="t"/>
              <a:pathLst>
                <a:path extrusionOk="0" h="60" w="193">
                  <a:moveTo>
                    <a:pt x="163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163" y="60"/>
                    <a:pt x="163" y="60"/>
                    <a:pt x="163" y="60"/>
                  </a:cubicBezTo>
                  <a:cubicBezTo>
                    <a:pt x="180" y="60"/>
                    <a:pt x="193" y="47"/>
                    <a:pt x="193" y="30"/>
                  </a:cubicBezTo>
                  <a:cubicBezTo>
                    <a:pt x="193" y="14"/>
                    <a:pt x="180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g31adfc59e46_1_853"/>
            <p:cNvSpPr/>
            <p:nvPr/>
          </p:nvSpPr>
          <p:spPr>
            <a:xfrm>
              <a:off x="1275724" y="1558409"/>
              <a:ext cx="41926" cy="12760"/>
            </a:xfrm>
            <a:custGeom>
              <a:rect b="b" l="l" r="r" t="t"/>
              <a:pathLst>
                <a:path extrusionOk="0" h="60" w="193">
                  <a:moveTo>
                    <a:pt x="30" y="60"/>
                  </a:moveTo>
                  <a:cubicBezTo>
                    <a:pt x="163" y="60"/>
                    <a:pt x="163" y="60"/>
                    <a:pt x="163" y="60"/>
                  </a:cubicBezTo>
                  <a:cubicBezTo>
                    <a:pt x="179" y="60"/>
                    <a:pt x="193" y="46"/>
                    <a:pt x="193" y="30"/>
                  </a:cubicBezTo>
                  <a:cubicBezTo>
                    <a:pt x="193" y="13"/>
                    <a:pt x="179" y="0"/>
                    <a:pt x="16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g31adfc59e46_1_853"/>
            <p:cNvSpPr/>
            <p:nvPr/>
          </p:nvSpPr>
          <p:spPr>
            <a:xfrm>
              <a:off x="1275724" y="1623350"/>
              <a:ext cx="41926" cy="13720"/>
            </a:xfrm>
            <a:custGeom>
              <a:rect b="b" l="l" r="r" t="t"/>
              <a:pathLst>
                <a:path extrusionOk="0" h="60" w="193">
                  <a:moveTo>
                    <a:pt x="163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163" y="60"/>
                    <a:pt x="163" y="60"/>
                    <a:pt x="163" y="60"/>
                  </a:cubicBezTo>
                  <a:cubicBezTo>
                    <a:pt x="179" y="60"/>
                    <a:pt x="193" y="47"/>
                    <a:pt x="193" y="30"/>
                  </a:cubicBezTo>
                  <a:cubicBezTo>
                    <a:pt x="193" y="14"/>
                    <a:pt x="179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g31adfc59e46_1_853"/>
            <p:cNvSpPr/>
            <p:nvPr/>
          </p:nvSpPr>
          <p:spPr>
            <a:xfrm>
              <a:off x="1170537" y="1656278"/>
              <a:ext cx="91541" cy="12760"/>
            </a:xfrm>
            <a:custGeom>
              <a:rect b="b" l="l" r="r" t="t"/>
              <a:pathLst>
                <a:path extrusionOk="0" h="60" w="417">
                  <a:moveTo>
                    <a:pt x="30" y="60"/>
                  </a:moveTo>
                  <a:cubicBezTo>
                    <a:pt x="387" y="60"/>
                    <a:pt x="387" y="60"/>
                    <a:pt x="387" y="60"/>
                  </a:cubicBezTo>
                  <a:cubicBezTo>
                    <a:pt x="403" y="60"/>
                    <a:pt x="417" y="47"/>
                    <a:pt x="417" y="30"/>
                  </a:cubicBezTo>
                  <a:cubicBezTo>
                    <a:pt x="417" y="14"/>
                    <a:pt x="403" y="0"/>
                    <a:pt x="38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g31adfc59e46_1_853"/>
            <p:cNvSpPr/>
            <p:nvPr/>
          </p:nvSpPr>
          <p:spPr>
            <a:xfrm>
              <a:off x="1170537" y="1558409"/>
              <a:ext cx="91541" cy="12760"/>
            </a:xfrm>
            <a:custGeom>
              <a:rect b="b" l="l" r="r" t="t"/>
              <a:pathLst>
                <a:path extrusionOk="0" h="60" w="417">
                  <a:moveTo>
                    <a:pt x="30" y="60"/>
                  </a:moveTo>
                  <a:cubicBezTo>
                    <a:pt x="387" y="60"/>
                    <a:pt x="387" y="60"/>
                    <a:pt x="387" y="60"/>
                  </a:cubicBezTo>
                  <a:cubicBezTo>
                    <a:pt x="403" y="60"/>
                    <a:pt x="417" y="46"/>
                    <a:pt x="417" y="30"/>
                  </a:cubicBezTo>
                  <a:cubicBezTo>
                    <a:pt x="417" y="13"/>
                    <a:pt x="403" y="0"/>
                    <a:pt x="38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g31adfc59e46_1_853"/>
            <p:cNvSpPr/>
            <p:nvPr/>
          </p:nvSpPr>
          <p:spPr>
            <a:xfrm>
              <a:off x="1332434" y="1558409"/>
              <a:ext cx="90370" cy="12760"/>
            </a:xfrm>
            <a:custGeom>
              <a:rect b="b" l="l" r="r" t="t"/>
              <a:pathLst>
                <a:path extrusionOk="0" h="60" w="416">
                  <a:moveTo>
                    <a:pt x="30" y="60"/>
                  </a:moveTo>
                  <a:cubicBezTo>
                    <a:pt x="386" y="60"/>
                    <a:pt x="386" y="60"/>
                    <a:pt x="386" y="60"/>
                  </a:cubicBezTo>
                  <a:cubicBezTo>
                    <a:pt x="402" y="60"/>
                    <a:pt x="416" y="46"/>
                    <a:pt x="416" y="30"/>
                  </a:cubicBezTo>
                  <a:cubicBezTo>
                    <a:pt x="416" y="13"/>
                    <a:pt x="402" y="0"/>
                    <a:pt x="38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g31adfc59e46_1_853"/>
            <p:cNvSpPr/>
            <p:nvPr/>
          </p:nvSpPr>
          <p:spPr>
            <a:xfrm>
              <a:off x="1170537" y="1591337"/>
              <a:ext cx="30953" cy="12760"/>
            </a:xfrm>
            <a:custGeom>
              <a:rect b="b" l="l" r="r" t="t"/>
              <a:pathLst>
                <a:path extrusionOk="0" h="60" w="141">
                  <a:moveTo>
                    <a:pt x="30" y="60"/>
                  </a:moveTo>
                  <a:cubicBezTo>
                    <a:pt x="111" y="60"/>
                    <a:pt x="111" y="60"/>
                    <a:pt x="111" y="60"/>
                  </a:cubicBezTo>
                  <a:cubicBezTo>
                    <a:pt x="127" y="60"/>
                    <a:pt x="141" y="46"/>
                    <a:pt x="141" y="30"/>
                  </a:cubicBezTo>
                  <a:cubicBezTo>
                    <a:pt x="141" y="13"/>
                    <a:pt x="127" y="0"/>
                    <a:pt x="11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g31adfc59e46_1_853"/>
            <p:cNvSpPr/>
            <p:nvPr/>
          </p:nvSpPr>
          <p:spPr>
            <a:xfrm>
              <a:off x="1215356" y="1591337"/>
              <a:ext cx="153802" cy="12760"/>
            </a:xfrm>
            <a:custGeom>
              <a:rect b="b" l="l" r="r" t="t"/>
              <a:pathLst>
                <a:path extrusionOk="0" h="60" w="708">
                  <a:moveTo>
                    <a:pt x="67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678" y="60"/>
                    <a:pt x="678" y="60"/>
                    <a:pt x="678" y="60"/>
                  </a:cubicBezTo>
                  <a:cubicBezTo>
                    <a:pt x="695" y="60"/>
                    <a:pt x="708" y="46"/>
                    <a:pt x="708" y="30"/>
                  </a:cubicBezTo>
                  <a:cubicBezTo>
                    <a:pt x="708" y="13"/>
                    <a:pt x="695" y="0"/>
                    <a:pt x="6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g31adfc59e46_1_853"/>
            <p:cNvSpPr/>
            <p:nvPr/>
          </p:nvSpPr>
          <p:spPr>
            <a:xfrm>
              <a:off x="1170537" y="1623350"/>
              <a:ext cx="91541" cy="13720"/>
            </a:xfrm>
            <a:custGeom>
              <a:rect b="b" l="l" r="r" t="t"/>
              <a:pathLst>
                <a:path extrusionOk="0" h="60" w="417">
                  <a:moveTo>
                    <a:pt x="30" y="60"/>
                  </a:moveTo>
                  <a:cubicBezTo>
                    <a:pt x="387" y="60"/>
                    <a:pt x="387" y="60"/>
                    <a:pt x="387" y="60"/>
                  </a:cubicBezTo>
                  <a:cubicBezTo>
                    <a:pt x="403" y="60"/>
                    <a:pt x="417" y="47"/>
                    <a:pt x="417" y="30"/>
                  </a:cubicBezTo>
                  <a:cubicBezTo>
                    <a:pt x="417" y="14"/>
                    <a:pt x="403" y="0"/>
                    <a:pt x="38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3" name="Google Shape;603;g31adfc59e46_1_853"/>
          <p:cNvGrpSpPr/>
          <p:nvPr/>
        </p:nvGrpSpPr>
        <p:grpSpPr>
          <a:xfrm>
            <a:off x="1399575" y="1850982"/>
            <a:ext cx="343449" cy="449577"/>
            <a:chOff x="1609580" y="1320595"/>
            <a:chExt cx="343449" cy="449577"/>
          </a:xfrm>
        </p:grpSpPr>
        <p:sp>
          <p:nvSpPr>
            <p:cNvPr id="604" name="Google Shape;604;g31adfc59e46_1_853"/>
            <p:cNvSpPr/>
            <p:nvPr/>
          </p:nvSpPr>
          <p:spPr>
            <a:xfrm>
              <a:off x="1609580" y="1320595"/>
              <a:ext cx="343449" cy="449577"/>
            </a:xfrm>
            <a:custGeom>
              <a:rect b="b" l="l" r="r" t="t"/>
              <a:pathLst>
                <a:path extrusionOk="0" h="2048" w="1581">
                  <a:moveTo>
                    <a:pt x="1574" y="396"/>
                  </a:moveTo>
                  <a:cubicBezTo>
                    <a:pt x="1237" y="11"/>
                    <a:pt x="1237" y="11"/>
                    <a:pt x="1237" y="11"/>
                  </a:cubicBezTo>
                  <a:cubicBezTo>
                    <a:pt x="1232" y="4"/>
                    <a:pt x="1223" y="0"/>
                    <a:pt x="1215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32" y="0"/>
                    <a:pt x="119" y="14"/>
                    <a:pt x="119" y="30"/>
                  </a:cubicBezTo>
                  <a:cubicBezTo>
                    <a:pt x="119" y="1049"/>
                    <a:pt x="119" y="1049"/>
                    <a:pt x="119" y="1049"/>
                  </a:cubicBezTo>
                  <a:cubicBezTo>
                    <a:pt x="30" y="1049"/>
                    <a:pt x="30" y="1049"/>
                    <a:pt x="30" y="1049"/>
                  </a:cubicBezTo>
                  <a:cubicBezTo>
                    <a:pt x="14" y="1049"/>
                    <a:pt x="0" y="1063"/>
                    <a:pt x="0" y="1079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81"/>
                    <a:pt x="14" y="1695"/>
                    <a:pt x="30" y="1695"/>
                  </a:cubicBezTo>
                  <a:cubicBezTo>
                    <a:pt x="119" y="1695"/>
                    <a:pt x="119" y="1695"/>
                    <a:pt x="119" y="1695"/>
                  </a:cubicBezTo>
                  <a:cubicBezTo>
                    <a:pt x="119" y="2018"/>
                    <a:pt x="119" y="2018"/>
                    <a:pt x="119" y="2018"/>
                  </a:cubicBezTo>
                  <a:cubicBezTo>
                    <a:pt x="119" y="2035"/>
                    <a:pt x="132" y="2048"/>
                    <a:pt x="149" y="2048"/>
                  </a:cubicBezTo>
                  <a:cubicBezTo>
                    <a:pt x="1551" y="2048"/>
                    <a:pt x="1551" y="2048"/>
                    <a:pt x="1551" y="2048"/>
                  </a:cubicBezTo>
                  <a:cubicBezTo>
                    <a:pt x="1568" y="2048"/>
                    <a:pt x="1581" y="2035"/>
                    <a:pt x="1581" y="2018"/>
                  </a:cubicBezTo>
                  <a:cubicBezTo>
                    <a:pt x="1581" y="415"/>
                    <a:pt x="1581" y="415"/>
                    <a:pt x="1581" y="415"/>
                  </a:cubicBezTo>
                  <a:cubicBezTo>
                    <a:pt x="1581" y="408"/>
                    <a:pt x="1578" y="401"/>
                    <a:pt x="1574" y="396"/>
                  </a:cubicBezTo>
                  <a:close/>
                  <a:moveTo>
                    <a:pt x="1521" y="1989"/>
                  </a:moveTo>
                  <a:cubicBezTo>
                    <a:pt x="179" y="1989"/>
                    <a:pt x="179" y="1989"/>
                    <a:pt x="179" y="1989"/>
                  </a:cubicBezTo>
                  <a:cubicBezTo>
                    <a:pt x="179" y="1695"/>
                    <a:pt x="179" y="1695"/>
                    <a:pt x="179" y="1695"/>
                  </a:cubicBezTo>
                  <a:cubicBezTo>
                    <a:pt x="1215" y="1695"/>
                    <a:pt x="1215" y="1695"/>
                    <a:pt x="1215" y="1695"/>
                  </a:cubicBezTo>
                  <a:cubicBezTo>
                    <a:pt x="1231" y="1695"/>
                    <a:pt x="1245" y="1681"/>
                    <a:pt x="1245" y="1665"/>
                  </a:cubicBezTo>
                  <a:cubicBezTo>
                    <a:pt x="1245" y="1079"/>
                    <a:pt x="1245" y="1079"/>
                    <a:pt x="1245" y="1079"/>
                  </a:cubicBezTo>
                  <a:cubicBezTo>
                    <a:pt x="1245" y="1063"/>
                    <a:pt x="1231" y="1049"/>
                    <a:pt x="1215" y="1049"/>
                  </a:cubicBezTo>
                  <a:cubicBezTo>
                    <a:pt x="506" y="1049"/>
                    <a:pt x="506" y="1049"/>
                    <a:pt x="506" y="1049"/>
                  </a:cubicBezTo>
                  <a:cubicBezTo>
                    <a:pt x="489" y="1049"/>
                    <a:pt x="476" y="1063"/>
                    <a:pt x="476" y="1079"/>
                  </a:cubicBezTo>
                  <a:cubicBezTo>
                    <a:pt x="476" y="1096"/>
                    <a:pt x="489" y="1109"/>
                    <a:pt x="506" y="1109"/>
                  </a:cubicBezTo>
                  <a:cubicBezTo>
                    <a:pt x="1185" y="1109"/>
                    <a:pt x="1185" y="1109"/>
                    <a:pt x="1185" y="1109"/>
                  </a:cubicBezTo>
                  <a:cubicBezTo>
                    <a:pt x="1185" y="1635"/>
                    <a:pt x="1185" y="1635"/>
                    <a:pt x="1185" y="1635"/>
                  </a:cubicBezTo>
                  <a:cubicBezTo>
                    <a:pt x="60" y="1635"/>
                    <a:pt x="60" y="1635"/>
                    <a:pt x="60" y="1635"/>
                  </a:cubicBezTo>
                  <a:cubicBezTo>
                    <a:pt x="60" y="1109"/>
                    <a:pt x="60" y="1109"/>
                    <a:pt x="60" y="1109"/>
                  </a:cubicBezTo>
                  <a:cubicBezTo>
                    <a:pt x="366" y="1109"/>
                    <a:pt x="366" y="1109"/>
                    <a:pt x="366" y="1109"/>
                  </a:cubicBezTo>
                  <a:cubicBezTo>
                    <a:pt x="382" y="1109"/>
                    <a:pt x="396" y="1096"/>
                    <a:pt x="396" y="1079"/>
                  </a:cubicBezTo>
                  <a:cubicBezTo>
                    <a:pt x="396" y="1063"/>
                    <a:pt x="382" y="1049"/>
                    <a:pt x="366" y="1049"/>
                  </a:cubicBezTo>
                  <a:cubicBezTo>
                    <a:pt x="179" y="1049"/>
                    <a:pt x="179" y="1049"/>
                    <a:pt x="179" y="1049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185" y="60"/>
                    <a:pt x="1185" y="60"/>
                    <a:pt x="1185" y="60"/>
                  </a:cubicBezTo>
                  <a:cubicBezTo>
                    <a:pt x="1185" y="415"/>
                    <a:pt x="1185" y="415"/>
                    <a:pt x="1185" y="415"/>
                  </a:cubicBezTo>
                  <a:cubicBezTo>
                    <a:pt x="1185" y="432"/>
                    <a:pt x="1198" y="445"/>
                    <a:pt x="1215" y="445"/>
                  </a:cubicBezTo>
                  <a:cubicBezTo>
                    <a:pt x="1293" y="445"/>
                    <a:pt x="1293" y="445"/>
                    <a:pt x="1293" y="445"/>
                  </a:cubicBezTo>
                  <a:cubicBezTo>
                    <a:pt x="1310" y="445"/>
                    <a:pt x="1323" y="432"/>
                    <a:pt x="1323" y="415"/>
                  </a:cubicBezTo>
                  <a:cubicBezTo>
                    <a:pt x="1323" y="399"/>
                    <a:pt x="1310" y="385"/>
                    <a:pt x="1293" y="385"/>
                  </a:cubicBezTo>
                  <a:cubicBezTo>
                    <a:pt x="1245" y="385"/>
                    <a:pt x="1245" y="385"/>
                    <a:pt x="1245" y="385"/>
                  </a:cubicBezTo>
                  <a:cubicBezTo>
                    <a:pt x="1245" y="110"/>
                    <a:pt x="1245" y="110"/>
                    <a:pt x="1245" y="110"/>
                  </a:cubicBezTo>
                  <a:cubicBezTo>
                    <a:pt x="1485" y="385"/>
                    <a:pt x="1485" y="385"/>
                    <a:pt x="1485" y="385"/>
                  </a:cubicBezTo>
                  <a:cubicBezTo>
                    <a:pt x="1433" y="385"/>
                    <a:pt x="1433" y="385"/>
                    <a:pt x="1433" y="385"/>
                  </a:cubicBezTo>
                  <a:cubicBezTo>
                    <a:pt x="1416" y="385"/>
                    <a:pt x="1403" y="399"/>
                    <a:pt x="1403" y="415"/>
                  </a:cubicBezTo>
                  <a:cubicBezTo>
                    <a:pt x="1403" y="432"/>
                    <a:pt x="1416" y="445"/>
                    <a:pt x="1433" y="445"/>
                  </a:cubicBezTo>
                  <a:cubicBezTo>
                    <a:pt x="1521" y="445"/>
                    <a:pt x="1521" y="445"/>
                    <a:pt x="1521" y="445"/>
                  </a:cubicBezTo>
                  <a:cubicBezTo>
                    <a:pt x="1521" y="1989"/>
                    <a:pt x="1521" y="1989"/>
                    <a:pt x="1521" y="19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g31adfc59e46_1_853"/>
            <p:cNvSpPr/>
            <p:nvPr/>
          </p:nvSpPr>
          <p:spPr>
            <a:xfrm>
              <a:off x="1744952" y="1590422"/>
              <a:ext cx="61905" cy="59709"/>
            </a:xfrm>
            <a:custGeom>
              <a:rect b="b" l="l" r="r" t="t"/>
              <a:pathLst>
                <a:path extrusionOk="0" h="272" w="288">
                  <a:moveTo>
                    <a:pt x="28" y="269"/>
                  </a:moveTo>
                  <a:cubicBezTo>
                    <a:pt x="44" y="272"/>
                    <a:pt x="59" y="262"/>
                    <a:pt x="62" y="245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11" y="247"/>
                    <a:pt x="111" y="248"/>
                    <a:pt x="111" y="248"/>
                  </a:cubicBezTo>
                  <a:cubicBezTo>
                    <a:pt x="116" y="262"/>
                    <a:pt x="129" y="272"/>
                    <a:pt x="144" y="272"/>
                  </a:cubicBezTo>
                  <a:cubicBezTo>
                    <a:pt x="144" y="272"/>
                    <a:pt x="144" y="272"/>
                    <a:pt x="144" y="272"/>
                  </a:cubicBezTo>
                  <a:cubicBezTo>
                    <a:pt x="159" y="271"/>
                    <a:pt x="172" y="262"/>
                    <a:pt x="177" y="248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26" y="246"/>
                    <a:pt x="226" y="246"/>
                    <a:pt x="226" y="246"/>
                  </a:cubicBezTo>
                  <a:cubicBezTo>
                    <a:pt x="229" y="262"/>
                    <a:pt x="245" y="272"/>
                    <a:pt x="261" y="269"/>
                  </a:cubicBezTo>
                  <a:cubicBezTo>
                    <a:pt x="277" y="266"/>
                    <a:pt x="288" y="251"/>
                    <a:pt x="285" y="234"/>
                  </a:cubicBezTo>
                  <a:cubicBezTo>
                    <a:pt x="245" y="28"/>
                    <a:pt x="245" y="28"/>
                    <a:pt x="245" y="28"/>
                  </a:cubicBezTo>
                  <a:cubicBezTo>
                    <a:pt x="242" y="13"/>
                    <a:pt x="229" y="1"/>
                    <a:pt x="213" y="1"/>
                  </a:cubicBezTo>
                  <a:cubicBezTo>
                    <a:pt x="198" y="0"/>
                    <a:pt x="183" y="9"/>
                    <a:pt x="178" y="24"/>
                  </a:cubicBezTo>
                  <a:cubicBezTo>
                    <a:pt x="178" y="25"/>
                    <a:pt x="178" y="25"/>
                    <a:pt x="178" y="2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4"/>
                  </a:cubicBezTo>
                  <a:cubicBezTo>
                    <a:pt x="103" y="9"/>
                    <a:pt x="88" y="0"/>
                    <a:pt x="72" y="1"/>
                  </a:cubicBezTo>
                  <a:cubicBezTo>
                    <a:pt x="57" y="2"/>
                    <a:pt x="44" y="13"/>
                    <a:pt x="41" y="29"/>
                  </a:cubicBezTo>
                  <a:cubicBezTo>
                    <a:pt x="3" y="235"/>
                    <a:pt x="3" y="235"/>
                    <a:pt x="3" y="235"/>
                  </a:cubicBezTo>
                  <a:cubicBezTo>
                    <a:pt x="0" y="251"/>
                    <a:pt x="11" y="266"/>
                    <a:pt x="28" y="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g31adfc59e46_1_853"/>
            <p:cNvSpPr/>
            <p:nvPr/>
          </p:nvSpPr>
          <p:spPr>
            <a:xfrm>
              <a:off x="1819955" y="1590422"/>
              <a:ext cx="29416" cy="59709"/>
            </a:xfrm>
            <a:custGeom>
              <a:rect b="b" l="l" r="r" t="t"/>
              <a:pathLst>
                <a:path extrusionOk="0" h="272" w="134">
                  <a:moveTo>
                    <a:pt x="25" y="271"/>
                  </a:moveTo>
                  <a:cubicBezTo>
                    <a:pt x="27" y="271"/>
                    <a:pt x="80" y="272"/>
                    <a:pt x="104" y="271"/>
                  </a:cubicBezTo>
                  <a:cubicBezTo>
                    <a:pt x="121" y="271"/>
                    <a:pt x="134" y="258"/>
                    <a:pt x="134" y="241"/>
                  </a:cubicBezTo>
                  <a:cubicBezTo>
                    <a:pt x="134" y="225"/>
                    <a:pt x="121" y="212"/>
                    <a:pt x="104" y="212"/>
                  </a:cubicBezTo>
                  <a:cubicBezTo>
                    <a:pt x="104" y="212"/>
                    <a:pt x="104" y="212"/>
                    <a:pt x="104" y="212"/>
                  </a:cubicBezTo>
                  <a:cubicBezTo>
                    <a:pt x="91" y="212"/>
                    <a:pt x="74" y="212"/>
                    <a:pt x="60" y="212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56"/>
                    <a:pt x="11" y="268"/>
                    <a:pt x="25" y="2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g31adfc59e46_1_853"/>
            <p:cNvSpPr/>
            <p:nvPr/>
          </p:nvSpPr>
          <p:spPr>
            <a:xfrm>
              <a:off x="1641594" y="1590422"/>
              <a:ext cx="44750" cy="59709"/>
            </a:xfrm>
            <a:custGeom>
              <a:rect b="b" l="l" r="r" t="t"/>
              <a:pathLst>
                <a:path extrusionOk="0" h="272" w="206">
                  <a:moveTo>
                    <a:pt x="176" y="0"/>
                  </a:moveTo>
                  <a:cubicBezTo>
                    <a:pt x="159" y="0"/>
                    <a:pt x="146" y="14"/>
                    <a:pt x="146" y="30"/>
                  </a:cubicBezTo>
                  <a:cubicBezTo>
                    <a:pt x="146" y="102"/>
                    <a:pt x="146" y="102"/>
                    <a:pt x="146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4"/>
                    <a:pt x="46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58"/>
                    <a:pt x="13" y="272"/>
                    <a:pt x="30" y="272"/>
                  </a:cubicBezTo>
                  <a:cubicBezTo>
                    <a:pt x="46" y="272"/>
                    <a:pt x="60" y="258"/>
                    <a:pt x="60" y="242"/>
                  </a:cubicBezTo>
                  <a:cubicBezTo>
                    <a:pt x="60" y="162"/>
                    <a:pt x="60" y="162"/>
                    <a:pt x="60" y="162"/>
                  </a:cubicBezTo>
                  <a:cubicBezTo>
                    <a:pt x="146" y="162"/>
                    <a:pt x="146" y="162"/>
                    <a:pt x="146" y="162"/>
                  </a:cubicBezTo>
                  <a:cubicBezTo>
                    <a:pt x="146" y="242"/>
                    <a:pt x="146" y="242"/>
                    <a:pt x="146" y="242"/>
                  </a:cubicBezTo>
                  <a:cubicBezTo>
                    <a:pt x="146" y="258"/>
                    <a:pt x="159" y="272"/>
                    <a:pt x="176" y="272"/>
                  </a:cubicBezTo>
                  <a:cubicBezTo>
                    <a:pt x="192" y="272"/>
                    <a:pt x="206" y="258"/>
                    <a:pt x="206" y="242"/>
                  </a:cubicBezTo>
                  <a:cubicBezTo>
                    <a:pt x="206" y="30"/>
                    <a:pt x="206" y="30"/>
                    <a:pt x="206" y="30"/>
                  </a:cubicBezTo>
                  <a:cubicBezTo>
                    <a:pt x="206" y="14"/>
                    <a:pt x="192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g31adfc59e46_1_853"/>
            <p:cNvSpPr/>
            <p:nvPr/>
          </p:nvSpPr>
          <p:spPr>
            <a:xfrm>
              <a:off x="1699218" y="1590422"/>
              <a:ext cx="38233" cy="59709"/>
            </a:xfrm>
            <a:custGeom>
              <a:rect b="b" l="l" r="r" t="t"/>
              <a:pathLst>
                <a:path extrusionOk="0" h="272" w="176">
                  <a:moveTo>
                    <a:pt x="0" y="30"/>
                  </a:moveTo>
                  <a:cubicBezTo>
                    <a:pt x="0" y="47"/>
                    <a:pt x="13" y="60"/>
                    <a:pt x="29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8" y="242"/>
                    <a:pt x="58" y="242"/>
                    <a:pt x="58" y="242"/>
                  </a:cubicBezTo>
                  <a:cubicBezTo>
                    <a:pt x="58" y="258"/>
                    <a:pt x="71" y="272"/>
                    <a:pt x="88" y="272"/>
                  </a:cubicBezTo>
                  <a:cubicBezTo>
                    <a:pt x="104" y="272"/>
                    <a:pt x="117" y="258"/>
                    <a:pt x="117" y="242"/>
                  </a:cubicBezTo>
                  <a:cubicBezTo>
                    <a:pt x="117" y="60"/>
                    <a:pt x="117" y="60"/>
                    <a:pt x="117" y="60"/>
                  </a:cubicBezTo>
                  <a:cubicBezTo>
                    <a:pt x="146" y="60"/>
                    <a:pt x="146" y="60"/>
                    <a:pt x="146" y="60"/>
                  </a:cubicBezTo>
                  <a:cubicBezTo>
                    <a:pt x="163" y="60"/>
                    <a:pt x="176" y="47"/>
                    <a:pt x="176" y="30"/>
                  </a:cubicBezTo>
                  <a:cubicBezTo>
                    <a:pt x="176" y="14"/>
                    <a:pt x="163" y="0"/>
                    <a:pt x="146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4"/>
                    <a:pt x="0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9" name="Google Shape;609;g31adfc59e46_1_853"/>
          <p:cNvSpPr txBox="1"/>
          <p:nvPr>
            <p:ph idx="6" type="subTitle"/>
          </p:nvPr>
        </p:nvSpPr>
        <p:spPr>
          <a:xfrm>
            <a:off x="244100" y="2507275"/>
            <a:ext cx="2654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CL"/>
              <a:t>Creación</a:t>
            </a:r>
            <a:r>
              <a:rPr lang="es-CL"/>
              <a:t> </a:t>
            </a:r>
            <a:r>
              <a:rPr lang="es-CL"/>
              <a:t>envíos</a:t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1ae7f1b5e3_0_2"/>
          <p:cNvSpPr txBox="1"/>
          <p:nvPr>
            <p:ph type="title"/>
          </p:nvPr>
        </p:nvSpPr>
        <p:spPr>
          <a:xfrm>
            <a:off x="1295225" y="140150"/>
            <a:ext cx="67581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s-CL" sz="2800"/>
              <a:t>Modelo de datos </a:t>
            </a:r>
            <a:endParaRPr/>
          </a:p>
        </p:txBody>
      </p:sp>
      <p:pic>
        <p:nvPicPr>
          <p:cNvPr descr="Interfaz de usuario gráfica, Diagrama&#10;&#10;Descripción generada automáticamente" id="615" name="Google Shape;615;g31ae7f1b5e3_0_2"/>
          <p:cNvPicPr preferRelativeResize="0"/>
          <p:nvPr/>
        </p:nvPicPr>
        <p:blipFill rotWithShape="1">
          <a:blip r:embed="rId3">
            <a:alphaModFix/>
          </a:blip>
          <a:srcRect b="-4047" l="3572" r="12167" t="0"/>
          <a:stretch/>
        </p:blipFill>
        <p:spPr>
          <a:xfrm>
            <a:off x="47513" y="722275"/>
            <a:ext cx="9048975" cy="416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31ae7f1b5e3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9175" y="75438"/>
            <a:ext cx="1987325" cy="4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" y="0"/>
            <a:ext cx="913933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9"/>
          <p:cNvSpPr txBox="1"/>
          <p:nvPr>
            <p:ph type="title"/>
          </p:nvPr>
        </p:nvSpPr>
        <p:spPr>
          <a:xfrm>
            <a:off x="-1575725" y="74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CL"/>
              <a:t>Arquitectura</a:t>
            </a:r>
            <a:endParaRPr/>
          </a:p>
        </p:txBody>
      </p:sp>
      <p:pic>
        <p:nvPicPr>
          <p:cNvPr id="623" name="Google Shape;62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50" y="794175"/>
            <a:ext cx="8986524" cy="424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6675" y="74288"/>
            <a:ext cx="1987325" cy="4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1"/>
          <p:cNvSpPr txBox="1"/>
          <p:nvPr>
            <p:ph type="title"/>
          </p:nvPr>
        </p:nvSpPr>
        <p:spPr>
          <a:xfrm>
            <a:off x="723025" y="56903"/>
            <a:ext cx="39234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CL"/>
              <a:t>Phone mockup</a:t>
            </a:r>
            <a:endParaRPr/>
          </a:p>
        </p:txBody>
      </p:sp>
      <p:pic>
        <p:nvPicPr>
          <p:cNvPr id="630" name="Google Shape;63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013" y="656003"/>
            <a:ext cx="7697977" cy="409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675" y="74288"/>
            <a:ext cx="1987325" cy="4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2"/>
          <p:cNvSpPr txBox="1"/>
          <p:nvPr>
            <p:ph type="title"/>
          </p:nvPr>
        </p:nvSpPr>
        <p:spPr>
          <a:xfrm>
            <a:off x="1723550" y="74291"/>
            <a:ext cx="3475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CL"/>
              <a:t>Phone mockup</a:t>
            </a:r>
            <a:endParaRPr/>
          </a:p>
        </p:txBody>
      </p:sp>
      <p:pic>
        <p:nvPicPr>
          <p:cNvPr id="637" name="Google Shape;63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663" y="766891"/>
            <a:ext cx="7568776" cy="4071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675" y="74288"/>
            <a:ext cx="1987325" cy="4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g31adfc59e4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70"/>
            <a:ext cx="9144000" cy="5130761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31adfc59e46_0_0"/>
          <p:cNvSpPr txBox="1"/>
          <p:nvPr>
            <p:ph idx="16" type="subTitle"/>
          </p:nvPr>
        </p:nvSpPr>
        <p:spPr>
          <a:xfrm>
            <a:off x="682525" y="446250"/>
            <a:ext cx="8250300" cy="425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1900">
                <a:latin typeface="Roboto"/>
                <a:ea typeface="Roboto"/>
                <a:cs typeface="Roboto"/>
                <a:sym typeface="Roboto"/>
              </a:rPr>
              <a:t>¿Qué nos diferencia?</a:t>
            </a:r>
            <a:br>
              <a:rPr lang="es-CL" sz="1900">
                <a:latin typeface="Roboto"/>
                <a:ea typeface="Roboto"/>
                <a:cs typeface="Roboto"/>
                <a:sym typeface="Roboto"/>
              </a:rPr>
            </a:br>
            <a:r>
              <a:rPr b="0" lang="es-CL" sz="1900">
                <a:latin typeface="Roboto"/>
                <a:ea typeface="Roboto"/>
                <a:cs typeface="Roboto"/>
                <a:sym typeface="Roboto"/>
              </a:rPr>
              <a:t>Conectamos pymes con motoristas en la Región Metropolitana para envíos de documentos rápidos y eficientes. Nuestro modelo permite a los motoristas generar sus propios envíos, obtener comisiones y promover su autonomía.</a:t>
            </a:r>
            <a:endParaRPr b="0"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L" sz="1900">
                <a:latin typeface="Roboto"/>
                <a:ea typeface="Roboto"/>
                <a:cs typeface="Roboto"/>
                <a:sym typeface="Roboto"/>
              </a:rPr>
              <a:t>Ofrecemos una solución accesible y flexible que optimiza costos, facilita el transporte de documentos y fomenta un ecosistema colaborativo que impulsa el crecimiento de pymes y motoristas por igual.</a:t>
            </a:r>
            <a:endParaRPr b="0"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100"/>
          </a:p>
        </p:txBody>
      </p:sp>
      <p:pic>
        <p:nvPicPr>
          <p:cNvPr id="645" name="Google Shape;645;g31adfc59e4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9777" y="3259148"/>
            <a:ext cx="1865800" cy="17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31adfc59e4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6675" y="74288"/>
            <a:ext cx="1987325" cy="4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g31adfc59e46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70"/>
            <a:ext cx="9144000" cy="513076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31adfc59e46_1_3"/>
          <p:cNvSpPr txBox="1"/>
          <p:nvPr>
            <p:ph type="title"/>
          </p:nvPr>
        </p:nvSpPr>
        <p:spPr>
          <a:xfrm>
            <a:off x="734775" y="222300"/>
            <a:ext cx="8302800" cy="469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</a:pPr>
            <a:r>
              <a:rPr b="1" lang="es-CL" sz="19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-CL" sz="1900"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b="1" lang="es-CL" sz="1700">
                <a:latin typeface="Arial"/>
                <a:ea typeface="Arial"/>
                <a:cs typeface="Arial"/>
                <a:sym typeface="Arial"/>
              </a:rPr>
              <a:t>The current delivery management process for small businesses and individual entrepreneurs heavily relies on messaging platforms like WhatsApp, which lack the necessary features for efficient task tracking, real-time updates, and scalability. This results in: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1" lang="es-CL" sz="1700">
                <a:latin typeface="Arial"/>
                <a:ea typeface="Arial"/>
                <a:cs typeface="Arial"/>
                <a:sym typeface="Arial"/>
              </a:rPr>
              <a:t>Inefficient communication.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1" lang="es-CL" sz="1700">
                <a:latin typeface="Arial"/>
                <a:ea typeface="Arial"/>
                <a:cs typeface="Arial"/>
                <a:sym typeface="Arial"/>
              </a:rPr>
              <a:t>Lack of transparency in delivery status.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1" lang="es-CL" sz="1700">
                <a:latin typeface="Arial"/>
                <a:ea typeface="Arial"/>
                <a:cs typeface="Arial"/>
                <a:sym typeface="Arial"/>
              </a:rPr>
              <a:t>Difficulty in managing multiple orders simultaneously.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1" lang="es-CL" sz="1700">
                <a:latin typeface="Arial"/>
                <a:ea typeface="Arial"/>
                <a:cs typeface="Arial"/>
                <a:sym typeface="Arial"/>
              </a:rPr>
              <a:t>Limited options for creating custom delivery requests.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4400"/>
          </a:p>
        </p:txBody>
      </p:sp>
      <p:pic>
        <p:nvPicPr>
          <p:cNvPr id="343" name="Google Shape;343;g31adfc59e46_1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8325" y="3177675"/>
            <a:ext cx="1585300" cy="145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31adfc59e46_1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6675" y="75438"/>
            <a:ext cx="1987325" cy="4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g31ae7f1b5e3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70"/>
            <a:ext cx="9144000" cy="5130761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g31ae7f1b5e3_0_9"/>
          <p:cNvSpPr txBox="1"/>
          <p:nvPr>
            <p:ph type="title"/>
          </p:nvPr>
        </p:nvSpPr>
        <p:spPr>
          <a:xfrm>
            <a:off x="-202500" y="541025"/>
            <a:ext cx="975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CL" sz="2400"/>
              <a:t>Documentación disponible en repositorio</a:t>
            </a:r>
            <a:endParaRPr sz="2400"/>
          </a:p>
        </p:txBody>
      </p:sp>
      <p:sp>
        <p:nvSpPr>
          <p:cNvPr id="653" name="Google Shape;653;g31ae7f1b5e3_0_9"/>
          <p:cNvSpPr txBox="1"/>
          <p:nvPr>
            <p:ph idx="6" type="subTitle"/>
          </p:nvPr>
        </p:nvSpPr>
        <p:spPr>
          <a:xfrm>
            <a:off x="547350" y="1035625"/>
            <a:ext cx="7455600" cy="3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1200"/>
              <a:t>ACTA DE CONSTITUCIÓN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1200"/>
              <a:t>ANÁLISIS DEL CASO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1200"/>
              <a:t>INFORME KPIS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1200"/>
              <a:t>REQUERIMIENTOS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1200"/>
              <a:t>HISTORIAS DE USUARIO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1200"/>
              <a:t>PRESUPUESTO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1200"/>
              <a:t>MATRIZ DE RIESGOS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1200"/>
              <a:t>SQUAD DE RESPONSABILIDADES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1200"/>
              <a:t>ESTADO DE AVANCE FASE 2 - EVIDENCIAS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1200"/>
              <a:t>DOCUMENTACIÓN API-REST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pic>
        <p:nvPicPr>
          <p:cNvPr id="654" name="Google Shape;654;g31ae7f1b5e3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9988" y="1361838"/>
            <a:ext cx="28194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g31ae7f1b5e3_0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2968" y="1966825"/>
            <a:ext cx="3211200" cy="303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31ae7f1b5e3_0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87863" y="2493988"/>
            <a:ext cx="378142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g31ae7f1b5e3_0_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96369" y="3049075"/>
            <a:ext cx="3748129" cy="3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g31ae7f1b5e3_0_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28900" y="3686675"/>
            <a:ext cx="48291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g31ae7f1b5e3_0_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24225" y="4350525"/>
            <a:ext cx="5719785" cy="3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g31ae7f1b5e3_0_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56675" y="74288"/>
            <a:ext cx="1987325" cy="4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d372bd1603_0_6"/>
          <p:cNvSpPr txBox="1"/>
          <p:nvPr>
            <p:ph type="title"/>
          </p:nvPr>
        </p:nvSpPr>
        <p:spPr>
          <a:xfrm>
            <a:off x="1056150" y="1847075"/>
            <a:ext cx="67581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s-CL" sz="2800"/>
              <a:t>Presentación del Software</a:t>
            </a:r>
            <a:endParaRPr/>
          </a:p>
        </p:txBody>
      </p:sp>
      <p:pic>
        <p:nvPicPr>
          <p:cNvPr id="666" name="Google Shape;666;g2d372bd1603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675" y="74288"/>
            <a:ext cx="1987325" cy="4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1adfc59e46_1_983"/>
          <p:cNvSpPr txBox="1"/>
          <p:nvPr>
            <p:ph type="title"/>
          </p:nvPr>
        </p:nvSpPr>
        <p:spPr>
          <a:xfrm>
            <a:off x="1056150" y="1847075"/>
            <a:ext cx="67581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s-CL" sz="2800"/>
              <a:t>Preguntas</a:t>
            </a:r>
            <a:endParaRPr/>
          </a:p>
        </p:txBody>
      </p:sp>
      <p:pic>
        <p:nvPicPr>
          <p:cNvPr id="672" name="Google Shape;672;g31adfc59e46_1_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675" y="74288"/>
            <a:ext cx="1987325" cy="4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3"/>
          <p:cNvSpPr txBox="1"/>
          <p:nvPr>
            <p:ph type="title"/>
          </p:nvPr>
        </p:nvSpPr>
        <p:spPr>
          <a:xfrm>
            <a:off x="4695900" y="3857340"/>
            <a:ext cx="44481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CL"/>
              <a:t>¡Gracias!</a:t>
            </a:r>
            <a:endParaRPr/>
          </a:p>
        </p:txBody>
      </p:sp>
      <p:sp>
        <p:nvSpPr>
          <p:cNvPr id="678" name="Google Shape;678;p23"/>
          <p:cNvSpPr/>
          <p:nvPr/>
        </p:nvSpPr>
        <p:spPr>
          <a:xfrm>
            <a:off x="823295" y="3191761"/>
            <a:ext cx="345674" cy="346056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9" name="Google Shape;679;p23"/>
          <p:cNvGrpSpPr/>
          <p:nvPr/>
        </p:nvGrpSpPr>
        <p:grpSpPr>
          <a:xfrm>
            <a:off x="1272767" y="3191952"/>
            <a:ext cx="346056" cy="345674"/>
            <a:chOff x="3303268" y="3817349"/>
            <a:chExt cx="346056" cy="345674"/>
          </a:xfrm>
        </p:grpSpPr>
        <p:sp>
          <p:nvSpPr>
            <p:cNvPr id="680" name="Google Shape;680;p23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3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3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3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23"/>
          <p:cNvGrpSpPr/>
          <p:nvPr/>
        </p:nvGrpSpPr>
        <p:grpSpPr>
          <a:xfrm>
            <a:off x="1721856" y="3191952"/>
            <a:ext cx="346056" cy="345674"/>
            <a:chOff x="3752358" y="3817349"/>
            <a:chExt cx="346056" cy="345674"/>
          </a:xfrm>
        </p:grpSpPr>
        <p:sp>
          <p:nvSpPr>
            <p:cNvPr id="685" name="Google Shape;685;p23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3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3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3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89" name="Google Shape;68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613" y="3646525"/>
            <a:ext cx="410527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7229" y="258346"/>
            <a:ext cx="3071950" cy="28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3"/>
          <p:cNvSpPr txBox="1"/>
          <p:nvPr>
            <p:ph type="title"/>
          </p:nvPr>
        </p:nvSpPr>
        <p:spPr>
          <a:xfrm>
            <a:off x="2620775" y="2343425"/>
            <a:ext cx="35424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CL" sz="4400"/>
              <a:t>RUN-APP</a:t>
            </a:r>
            <a:endParaRPr sz="4400"/>
          </a:p>
        </p:txBody>
      </p:sp>
      <p:sp>
        <p:nvSpPr>
          <p:cNvPr id="692" name="Google Shape;692;p23"/>
          <p:cNvSpPr txBox="1"/>
          <p:nvPr>
            <p:ph type="title"/>
          </p:nvPr>
        </p:nvSpPr>
        <p:spPr>
          <a:xfrm>
            <a:off x="2492250" y="3177250"/>
            <a:ext cx="38619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CL" sz="2600"/>
              <a:t>By 999 Solutions</a:t>
            </a:r>
            <a:endParaRPr sz="2600"/>
          </a:p>
        </p:txBody>
      </p:sp>
      <p:pic>
        <p:nvPicPr>
          <p:cNvPr id="693" name="Google Shape;69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6675" y="74288"/>
            <a:ext cx="1987325" cy="4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g31adfc59e46_1_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70"/>
            <a:ext cx="9144000" cy="513076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31adfc59e46_1_315"/>
          <p:cNvSpPr txBox="1"/>
          <p:nvPr/>
        </p:nvSpPr>
        <p:spPr>
          <a:xfrm>
            <a:off x="3029600" y="1563600"/>
            <a:ext cx="54789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s-CL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Objective:</a:t>
            </a:r>
            <a:endParaRPr b="1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s-CL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optimize delivery times for motorized couriers, improve response to high demand, and provide greater efficiency and transparency in the delivery process, fostering better service for businesses and users.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g31adfc59e46_1_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" y="0"/>
            <a:ext cx="287573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31adfc59e46_1_3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6675" y="6363"/>
            <a:ext cx="1987325" cy="4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70"/>
            <a:ext cx="9144000" cy="513076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5"/>
          <p:cNvSpPr txBox="1"/>
          <p:nvPr>
            <p:ph type="title"/>
          </p:nvPr>
        </p:nvSpPr>
        <p:spPr>
          <a:xfrm>
            <a:off x="632100" y="421075"/>
            <a:ext cx="6957900" cy="45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800"/>
              <a:buNone/>
            </a:pPr>
            <a:r>
              <a:rPr b="1" lang="es-CL" sz="1500">
                <a:latin typeface="Arial"/>
                <a:ea typeface="Arial"/>
                <a:cs typeface="Arial"/>
                <a:sym typeface="Arial"/>
              </a:rPr>
              <a:t>Solution:</a:t>
            </a:r>
            <a:br>
              <a:rPr b="1" lang="es-CL" sz="1500">
                <a:latin typeface="Arial"/>
                <a:ea typeface="Arial"/>
                <a:cs typeface="Arial"/>
                <a:sym typeface="Arial"/>
              </a:rPr>
            </a:br>
            <a:r>
              <a:rPr b="1" lang="es-CL" sz="1500">
                <a:latin typeface="Arial"/>
                <a:ea typeface="Arial"/>
                <a:cs typeface="Arial"/>
                <a:sym typeface="Arial"/>
              </a:rPr>
              <a:t>Our solution consists of a comprehensive delivery management system centered around a custom-built delivery API. It includes: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b="1" lang="es-CL" sz="1500">
                <a:latin typeface="Arial"/>
                <a:ea typeface="Arial"/>
                <a:cs typeface="Arial"/>
                <a:sym typeface="Arial"/>
              </a:rPr>
              <a:t>Mobile App for Riders and SMEs: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b="1" lang="es-CL" sz="1500">
                <a:latin typeface="Arial"/>
                <a:ea typeface="Arial"/>
                <a:cs typeface="Arial"/>
                <a:sym typeface="Arial"/>
              </a:rPr>
              <a:t>Riders can manage tasks, track deliveries in real-time, and view performance metrics.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b="1" lang="es-CL" sz="1500">
                <a:latin typeface="Arial"/>
                <a:ea typeface="Arial"/>
                <a:cs typeface="Arial"/>
                <a:sym typeface="Arial"/>
              </a:rPr>
              <a:t>Small and medium-sized enterprises (SMEs) can create delivery requests and track order statuses easily.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b="1" lang="es-CL" sz="1500">
                <a:latin typeface="Arial"/>
                <a:ea typeface="Arial"/>
                <a:cs typeface="Arial"/>
                <a:sym typeface="Arial"/>
              </a:rPr>
              <a:t>Web Platform: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b="1" lang="es-CL" sz="1500">
                <a:latin typeface="Arial"/>
                <a:ea typeface="Arial"/>
                <a:cs typeface="Arial"/>
                <a:sym typeface="Arial"/>
              </a:rPr>
              <a:t>A website for users to check the status of their shipments.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b="1" lang="es-CL" sz="1500">
                <a:latin typeface="Arial"/>
                <a:ea typeface="Arial"/>
                <a:cs typeface="Arial"/>
                <a:sym typeface="Arial"/>
              </a:rPr>
              <a:t>An administrative panel for SMEs to manage delivery requests, view statistics, and monitor performance.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800"/>
              <a:buNone/>
            </a:pPr>
            <a:r>
              <a:rPr b="1" lang="es-CL" sz="1500">
                <a:latin typeface="Arial"/>
                <a:ea typeface="Arial"/>
                <a:cs typeface="Arial"/>
                <a:sym typeface="Arial"/>
              </a:rPr>
              <a:t>This system ensures seamless integration, efficient communication, and scalability for businesses and couriers alike.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1800"/>
          </a:p>
        </p:txBody>
      </p:sp>
      <p:grpSp>
        <p:nvGrpSpPr>
          <p:cNvPr id="359" name="Google Shape;359;p15"/>
          <p:cNvGrpSpPr/>
          <p:nvPr/>
        </p:nvGrpSpPr>
        <p:grpSpPr>
          <a:xfrm>
            <a:off x="8092317" y="2504241"/>
            <a:ext cx="580497" cy="646582"/>
            <a:chOff x="1609580" y="1320595"/>
            <a:chExt cx="343449" cy="449577"/>
          </a:xfrm>
        </p:grpSpPr>
        <p:sp>
          <p:nvSpPr>
            <p:cNvPr id="360" name="Google Shape;360;p15"/>
            <p:cNvSpPr/>
            <p:nvPr/>
          </p:nvSpPr>
          <p:spPr>
            <a:xfrm>
              <a:off x="1609580" y="1320595"/>
              <a:ext cx="343449" cy="449577"/>
            </a:xfrm>
            <a:custGeom>
              <a:rect b="b" l="l" r="r" t="t"/>
              <a:pathLst>
                <a:path extrusionOk="0" h="2048" w="1581">
                  <a:moveTo>
                    <a:pt x="1574" y="396"/>
                  </a:moveTo>
                  <a:cubicBezTo>
                    <a:pt x="1237" y="11"/>
                    <a:pt x="1237" y="11"/>
                    <a:pt x="1237" y="11"/>
                  </a:cubicBezTo>
                  <a:cubicBezTo>
                    <a:pt x="1232" y="4"/>
                    <a:pt x="1223" y="0"/>
                    <a:pt x="1215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32" y="0"/>
                    <a:pt x="119" y="14"/>
                    <a:pt x="119" y="30"/>
                  </a:cubicBezTo>
                  <a:cubicBezTo>
                    <a:pt x="119" y="1049"/>
                    <a:pt x="119" y="1049"/>
                    <a:pt x="119" y="1049"/>
                  </a:cubicBezTo>
                  <a:cubicBezTo>
                    <a:pt x="30" y="1049"/>
                    <a:pt x="30" y="1049"/>
                    <a:pt x="30" y="1049"/>
                  </a:cubicBezTo>
                  <a:cubicBezTo>
                    <a:pt x="14" y="1049"/>
                    <a:pt x="0" y="1063"/>
                    <a:pt x="0" y="1079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81"/>
                    <a:pt x="14" y="1695"/>
                    <a:pt x="30" y="1695"/>
                  </a:cubicBezTo>
                  <a:cubicBezTo>
                    <a:pt x="119" y="1695"/>
                    <a:pt x="119" y="1695"/>
                    <a:pt x="119" y="1695"/>
                  </a:cubicBezTo>
                  <a:cubicBezTo>
                    <a:pt x="119" y="2018"/>
                    <a:pt x="119" y="2018"/>
                    <a:pt x="119" y="2018"/>
                  </a:cubicBezTo>
                  <a:cubicBezTo>
                    <a:pt x="119" y="2035"/>
                    <a:pt x="132" y="2048"/>
                    <a:pt x="149" y="2048"/>
                  </a:cubicBezTo>
                  <a:cubicBezTo>
                    <a:pt x="1551" y="2048"/>
                    <a:pt x="1551" y="2048"/>
                    <a:pt x="1551" y="2048"/>
                  </a:cubicBezTo>
                  <a:cubicBezTo>
                    <a:pt x="1568" y="2048"/>
                    <a:pt x="1581" y="2035"/>
                    <a:pt x="1581" y="2018"/>
                  </a:cubicBezTo>
                  <a:cubicBezTo>
                    <a:pt x="1581" y="415"/>
                    <a:pt x="1581" y="415"/>
                    <a:pt x="1581" y="415"/>
                  </a:cubicBezTo>
                  <a:cubicBezTo>
                    <a:pt x="1581" y="408"/>
                    <a:pt x="1578" y="401"/>
                    <a:pt x="1574" y="396"/>
                  </a:cubicBezTo>
                  <a:close/>
                  <a:moveTo>
                    <a:pt x="1521" y="1989"/>
                  </a:moveTo>
                  <a:cubicBezTo>
                    <a:pt x="179" y="1989"/>
                    <a:pt x="179" y="1989"/>
                    <a:pt x="179" y="1989"/>
                  </a:cubicBezTo>
                  <a:cubicBezTo>
                    <a:pt x="179" y="1695"/>
                    <a:pt x="179" y="1695"/>
                    <a:pt x="179" y="1695"/>
                  </a:cubicBezTo>
                  <a:cubicBezTo>
                    <a:pt x="1215" y="1695"/>
                    <a:pt x="1215" y="1695"/>
                    <a:pt x="1215" y="1695"/>
                  </a:cubicBezTo>
                  <a:cubicBezTo>
                    <a:pt x="1231" y="1695"/>
                    <a:pt x="1245" y="1681"/>
                    <a:pt x="1245" y="1665"/>
                  </a:cubicBezTo>
                  <a:cubicBezTo>
                    <a:pt x="1245" y="1079"/>
                    <a:pt x="1245" y="1079"/>
                    <a:pt x="1245" y="1079"/>
                  </a:cubicBezTo>
                  <a:cubicBezTo>
                    <a:pt x="1245" y="1063"/>
                    <a:pt x="1231" y="1049"/>
                    <a:pt x="1215" y="1049"/>
                  </a:cubicBezTo>
                  <a:cubicBezTo>
                    <a:pt x="506" y="1049"/>
                    <a:pt x="506" y="1049"/>
                    <a:pt x="506" y="1049"/>
                  </a:cubicBezTo>
                  <a:cubicBezTo>
                    <a:pt x="489" y="1049"/>
                    <a:pt x="476" y="1063"/>
                    <a:pt x="476" y="1079"/>
                  </a:cubicBezTo>
                  <a:cubicBezTo>
                    <a:pt x="476" y="1096"/>
                    <a:pt x="489" y="1109"/>
                    <a:pt x="506" y="1109"/>
                  </a:cubicBezTo>
                  <a:cubicBezTo>
                    <a:pt x="1185" y="1109"/>
                    <a:pt x="1185" y="1109"/>
                    <a:pt x="1185" y="1109"/>
                  </a:cubicBezTo>
                  <a:cubicBezTo>
                    <a:pt x="1185" y="1635"/>
                    <a:pt x="1185" y="1635"/>
                    <a:pt x="1185" y="1635"/>
                  </a:cubicBezTo>
                  <a:cubicBezTo>
                    <a:pt x="60" y="1635"/>
                    <a:pt x="60" y="1635"/>
                    <a:pt x="60" y="1635"/>
                  </a:cubicBezTo>
                  <a:cubicBezTo>
                    <a:pt x="60" y="1109"/>
                    <a:pt x="60" y="1109"/>
                    <a:pt x="60" y="1109"/>
                  </a:cubicBezTo>
                  <a:cubicBezTo>
                    <a:pt x="366" y="1109"/>
                    <a:pt x="366" y="1109"/>
                    <a:pt x="366" y="1109"/>
                  </a:cubicBezTo>
                  <a:cubicBezTo>
                    <a:pt x="382" y="1109"/>
                    <a:pt x="396" y="1096"/>
                    <a:pt x="396" y="1079"/>
                  </a:cubicBezTo>
                  <a:cubicBezTo>
                    <a:pt x="396" y="1063"/>
                    <a:pt x="382" y="1049"/>
                    <a:pt x="366" y="1049"/>
                  </a:cubicBezTo>
                  <a:cubicBezTo>
                    <a:pt x="179" y="1049"/>
                    <a:pt x="179" y="1049"/>
                    <a:pt x="179" y="1049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185" y="60"/>
                    <a:pt x="1185" y="60"/>
                    <a:pt x="1185" y="60"/>
                  </a:cubicBezTo>
                  <a:cubicBezTo>
                    <a:pt x="1185" y="415"/>
                    <a:pt x="1185" y="415"/>
                    <a:pt x="1185" y="415"/>
                  </a:cubicBezTo>
                  <a:cubicBezTo>
                    <a:pt x="1185" y="432"/>
                    <a:pt x="1198" y="445"/>
                    <a:pt x="1215" y="445"/>
                  </a:cubicBezTo>
                  <a:cubicBezTo>
                    <a:pt x="1293" y="445"/>
                    <a:pt x="1293" y="445"/>
                    <a:pt x="1293" y="445"/>
                  </a:cubicBezTo>
                  <a:cubicBezTo>
                    <a:pt x="1310" y="445"/>
                    <a:pt x="1323" y="432"/>
                    <a:pt x="1323" y="415"/>
                  </a:cubicBezTo>
                  <a:cubicBezTo>
                    <a:pt x="1323" y="399"/>
                    <a:pt x="1310" y="385"/>
                    <a:pt x="1293" y="385"/>
                  </a:cubicBezTo>
                  <a:cubicBezTo>
                    <a:pt x="1245" y="385"/>
                    <a:pt x="1245" y="385"/>
                    <a:pt x="1245" y="385"/>
                  </a:cubicBezTo>
                  <a:cubicBezTo>
                    <a:pt x="1245" y="110"/>
                    <a:pt x="1245" y="110"/>
                    <a:pt x="1245" y="110"/>
                  </a:cubicBezTo>
                  <a:cubicBezTo>
                    <a:pt x="1485" y="385"/>
                    <a:pt x="1485" y="385"/>
                    <a:pt x="1485" y="385"/>
                  </a:cubicBezTo>
                  <a:cubicBezTo>
                    <a:pt x="1433" y="385"/>
                    <a:pt x="1433" y="385"/>
                    <a:pt x="1433" y="385"/>
                  </a:cubicBezTo>
                  <a:cubicBezTo>
                    <a:pt x="1416" y="385"/>
                    <a:pt x="1403" y="399"/>
                    <a:pt x="1403" y="415"/>
                  </a:cubicBezTo>
                  <a:cubicBezTo>
                    <a:pt x="1403" y="432"/>
                    <a:pt x="1416" y="445"/>
                    <a:pt x="1433" y="445"/>
                  </a:cubicBezTo>
                  <a:cubicBezTo>
                    <a:pt x="1521" y="445"/>
                    <a:pt x="1521" y="445"/>
                    <a:pt x="1521" y="445"/>
                  </a:cubicBezTo>
                  <a:cubicBezTo>
                    <a:pt x="1521" y="1989"/>
                    <a:pt x="1521" y="1989"/>
                    <a:pt x="1521" y="19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1744952" y="1590422"/>
              <a:ext cx="61905" cy="59709"/>
            </a:xfrm>
            <a:custGeom>
              <a:rect b="b" l="l" r="r" t="t"/>
              <a:pathLst>
                <a:path extrusionOk="0" h="272" w="288">
                  <a:moveTo>
                    <a:pt x="28" y="269"/>
                  </a:moveTo>
                  <a:cubicBezTo>
                    <a:pt x="44" y="272"/>
                    <a:pt x="59" y="262"/>
                    <a:pt x="62" y="245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11" y="247"/>
                    <a:pt x="111" y="248"/>
                    <a:pt x="111" y="248"/>
                  </a:cubicBezTo>
                  <a:cubicBezTo>
                    <a:pt x="116" y="262"/>
                    <a:pt x="129" y="272"/>
                    <a:pt x="144" y="272"/>
                  </a:cubicBezTo>
                  <a:cubicBezTo>
                    <a:pt x="144" y="272"/>
                    <a:pt x="144" y="272"/>
                    <a:pt x="144" y="272"/>
                  </a:cubicBezTo>
                  <a:cubicBezTo>
                    <a:pt x="159" y="271"/>
                    <a:pt x="172" y="262"/>
                    <a:pt x="177" y="248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26" y="246"/>
                    <a:pt x="226" y="246"/>
                    <a:pt x="226" y="246"/>
                  </a:cubicBezTo>
                  <a:cubicBezTo>
                    <a:pt x="229" y="262"/>
                    <a:pt x="245" y="272"/>
                    <a:pt x="261" y="269"/>
                  </a:cubicBezTo>
                  <a:cubicBezTo>
                    <a:pt x="277" y="266"/>
                    <a:pt x="288" y="251"/>
                    <a:pt x="285" y="234"/>
                  </a:cubicBezTo>
                  <a:cubicBezTo>
                    <a:pt x="245" y="28"/>
                    <a:pt x="245" y="28"/>
                    <a:pt x="245" y="28"/>
                  </a:cubicBezTo>
                  <a:cubicBezTo>
                    <a:pt x="242" y="13"/>
                    <a:pt x="229" y="1"/>
                    <a:pt x="213" y="1"/>
                  </a:cubicBezTo>
                  <a:cubicBezTo>
                    <a:pt x="198" y="0"/>
                    <a:pt x="183" y="9"/>
                    <a:pt x="178" y="24"/>
                  </a:cubicBezTo>
                  <a:cubicBezTo>
                    <a:pt x="178" y="25"/>
                    <a:pt x="178" y="25"/>
                    <a:pt x="178" y="2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4"/>
                  </a:cubicBezTo>
                  <a:cubicBezTo>
                    <a:pt x="103" y="9"/>
                    <a:pt x="88" y="0"/>
                    <a:pt x="72" y="1"/>
                  </a:cubicBezTo>
                  <a:cubicBezTo>
                    <a:pt x="57" y="2"/>
                    <a:pt x="44" y="13"/>
                    <a:pt x="41" y="29"/>
                  </a:cubicBezTo>
                  <a:cubicBezTo>
                    <a:pt x="3" y="235"/>
                    <a:pt x="3" y="235"/>
                    <a:pt x="3" y="235"/>
                  </a:cubicBezTo>
                  <a:cubicBezTo>
                    <a:pt x="0" y="251"/>
                    <a:pt x="11" y="266"/>
                    <a:pt x="28" y="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1819955" y="1590422"/>
              <a:ext cx="29416" cy="59709"/>
            </a:xfrm>
            <a:custGeom>
              <a:rect b="b" l="l" r="r" t="t"/>
              <a:pathLst>
                <a:path extrusionOk="0" h="272" w="134">
                  <a:moveTo>
                    <a:pt x="25" y="271"/>
                  </a:moveTo>
                  <a:cubicBezTo>
                    <a:pt x="27" y="271"/>
                    <a:pt x="80" y="272"/>
                    <a:pt x="104" y="271"/>
                  </a:cubicBezTo>
                  <a:cubicBezTo>
                    <a:pt x="121" y="271"/>
                    <a:pt x="134" y="258"/>
                    <a:pt x="134" y="241"/>
                  </a:cubicBezTo>
                  <a:cubicBezTo>
                    <a:pt x="134" y="225"/>
                    <a:pt x="121" y="212"/>
                    <a:pt x="104" y="212"/>
                  </a:cubicBezTo>
                  <a:cubicBezTo>
                    <a:pt x="104" y="212"/>
                    <a:pt x="104" y="212"/>
                    <a:pt x="104" y="212"/>
                  </a:cubicBezTo>
                  <a:cubicBezTo>
                    <a:pt x="91" y="212"/>
                    <a:pt x="74" y="212"/>
                    <a:pt x="60" y="212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56"/>
                    <a:pt x="11" y="268"/>
                    <a:pt x="25" y="2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1641594" y="1590422"/>
              <a:ext cx="44750" cy="59709"/>
            </a:xfrm>
            <a:custGeom>
              <a:rect b="b" l="l" r="r" t="t"/>
              <a:pathLst>
                <a:path extrusionOk="0" h="272" w="206">
                  <a:moveTo>
                    <a:pt x="176" y="0"/>
                  </a:moveTo>
                  <a:cubicBezTo>
                    <a:pt x="159" y="0"/>
                    <a:pt x="146" y="14"/>
                    <a:pt x="146" y="30"/>
                  </a:cubicBezTo>
                  <a:cubicBezTo>
                    <a:pt x="146" y="102"/>
                    <a:pt x="146" y="102"/>
                    <a:pt x="146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4"/>
                    <a:pt x="46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58"/>
                    <a:pt x="13" y="272"/>
                    <a:pt x="30" y="272"/>
                  </a:cubicBezTo>
                  <a:cubicBezTo>
                    <a:pt x="46" y="272"/>
                    <a:pt x="60" y="258"/>
                    <a:pt x="60" y="242"/>
                  </a:cubicBezTo>
                  <a:cubicBezTo>
                    <a:pt x="60" y="162"/>
                    <a:pt x="60" y="162"/>
                    <a:pt x="60" y="162"/>
                  </a:cubicBezTo>
                  <a:cubicBezTo>
                    <a:pt x="146" y="162"/>
                    <a:pt x="146" y="162"/>
                    <a:pt x="146" y="162"/>
                  </a:cubicBezTo>
                  <a:cubicBezTo>
                    <a:pt x="146" y="242"/>
                    <a:pt x="146" y="242"/>
                    <a:pt x="146" y="242"/>
                  </a:cubicBezTo>
                  <a:cubicBezTo>
                    <a:pt x="146" y="258"/>
                    <a:pt x="159" y="272"/>
                    <a:pt x="176" y="272"/>
                  </a:cubicBezTo>
                  <a:cubicBezTo>
                    <a:pt x="192" y="272"/>
                    <a:pt x="206" y="258"/>
                    <a:pt x="206" y="242"/>
                  </a:cubicBezTo>
                  <a:cubicBezTo>
                    <a:pt x="206" y="30"/>
                    <a:pt x="206" y="30"/>
                    <a:pt x="206" y="30"/>
                  </a:cubicBezTo>
                  <a:cubicBezTo>
                    <a:pt x="206" y="14"/>
                    <a:pt x="192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1699218" y="1590422"/>
              <a:ext cx="38233" cy="59709"/>
            </a:xfrm>
            <a:custGeom>
              <a:rect b="b" l="l" r="r" t="t"/>
              <a:pathLst>
                <a:path extrusionOk="0" h="272" w="176">
                  <a:moveTo>
                    <a:pt x="0" y="30"/>
                  </a:moveTo>
                  <a:cubicBezTo>
                    <a:pt x="0" y="47"/>
                    <a:pt x="13" y="60"/>
                    <a:pt x="29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8" y="242"/>
                    <a:pt x="58" y="242"/>
                    <a:pt x="58" y="242"/>
                  </a:cubicBezTo>
                  <a:cubicBezTo>
                    <a:pt x="58" y="258"/>
                    <a:pt x="71" y="272"/>
                    <a:pt x="88" y="272"/>
                  </a:cubicBezTo>
                  <a:cubicBezTo>
                    <a:pt x="104" y="272"/>
                    <a:pt x="117" y="258"/>
                    <a:pt x="117" y="242"/>
                  </a:cubicBezTo>
                  <a:cubicBezTo>
                    <a:pt x="117" y="60"/>
                    <a:pt x="117" y="60"/>
                    <a:pt x="117" y="60"/>
                  </a:cubicBezTo>
                  <a:cubicBezTo>
                    <a:pt x="146" y="60"/>
                    <a:pt x="146" y="60"/>
                    <a:pt x="146" y="60"/>
                  </a:cubicBezTo>
                  <a:cubicBezTo>
                    <a:pt x="163" y="60"/>
                    <a:pt x="176" y="47"/>
                    <a:pt x="176" y="30"/>
                  </a:cubicBezTo>
                  <a:cubicBezTo>
                    <a:pt x="176" y="14"/>
                    <a:pt x="163" y="0"/>
                    <a:pt x="146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4"/>
                    <a:pt x="0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15"/>
          <p:cNvGrpSpPr/>
          <p:nvPr/>
        </p:nvGrpSpPr>
        <p:grpSpPr>
          <a:xfrm>
            <a:off x="7911445" y="697195"/>
            <a:ext cx="766913" cy="646591"/>
            <a:chOff x="2853537" y="1251995"/>
            <a:chExt cx="444897" cy="424690"/>
          </a:xfrm>
        </p:grpSpPr>
        <p:sp>
          <p:nvSpPr>
            <p:cNvPr id="366" name="Google Shape;366;p15"/>
            <p:cNvSpPr/>
            <p:nvPr/>
          </p:nvSpPr>
          <p:spPr>
            <a:xfrm>
              <a:off x="2947749" y="1584019"/>
              <a:ext cx="25684" cy="13720"/>
            </a:xfrm>
            <a:custGeom>
              <a:rect b="b" l="l" r="r" t="t"/>
              <a:pathLst>
                <a:path extrusionOk="0" h="60" w="117">
                  <a:moveTo>
                    <a:pt x="30" y="60"/>
                  </a:moveTo>
                  <a:cubicBezTo>
                    <a:pt x="87" y="60"/>
                    <a:pt x="87" y="60"/>
                    <a:pt x="87" y="60"/>
                  </a:cubicBezTo>
                  <a:cubicBezTo>
                    <a:pt x="103" y="60"/>
                    <a:pt x="117" y="47"/>
                    <a:pt x="117" y="30"/>
                  </a:cubicBezTo>
                  <a:cubicBezTo>
                    <a:pt x="117" y="14"/>
                    <a:pt x="103" y="0"/>
                    <a:pt x="8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3180076" y="1635241"/>
              <a:ext cx="25684" cy="12760"/>
            </a:xfrm>
            <a:custGeom>
              <a:rect b="b" l="l" r="r" t="t"/>
              <a:pathLst>
                <a:path extrusionOk="0" h="60" w="117">
                  <a:moveTo>
                    <a:pt x="30" y="60"/>
                  </a:moveTo>
                  <a:cubicBezTo>
                    <a:pt x="87" y="60"/>
                    <a:pt x="87" y="60"/>
                    <a:pt x="87" y="60"/>
                  </a:cubicBezTo>
                  <a:cubicBezTo>
                    <a:pt x="103" y="60"/>
                    <a:pt x="117" y="47"/>
                    <a:pt x="117" y="30"/>
                  </a:cubicBezTo>
                  <a:cubicBezTo>
                    <a:pt x="117" y="14"/>
                    <a:pt x="104" y="0"/>
                    <a:pt x="8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2853537" y="1251995"/>
              <a:ext cx="444897" cy="424690"/>
            </a:xfrm>
            <a:custGeom>
              <a:rect b="b" l="l" r="r" t="t"/>
              <a:pathLst>
                <a:path extrusionOk="0" h="1955" w="2048">
                  <a:moveTo>
                    <a:pt x="1916" y="232"/>
                  </a:moveTo>
                  <a:cubicBezTo>
                    <a:pt x="1841" y="232"/>
                    <a:pt x="1841" y="232"/>
                    <a:pt x="1841" y="232"/>
                  </a:cubicBezTo>
                  <a:cubicBezTo>
                    <a:pt x="1825" y="232"/>
                    <a:pt x="1811" y="245"/>
                    <a:pt x="1811" y="262"/>
                  </a:cubicBezTo>
                  <a:cubicBezTo>
                    <a:pt x="1811" y="278"/>
                    <a:pt x="1825" y="292"/>
                    <a:pt x="1841" y="292"/>
                  </a:cubicBezTo>
                  <a:cubicBezTo>
                    <a:pt x="1916" y="292"/>
                    <a:pt x="1916" y="292"/>
                    <a:pt x="1916" y="292"/>
                  </a:cubicBezTo>
                  <a:cubicBezTo>
                    <a:pt x="1956" y="292"/>
                    <a:pt x="1988" y="324"/>
                    <a:pt x="1988" y="363"/>
                  </a:cubicBezTo>
                  <a:cubicBezTo>
                    <a:pt x="1988" y="1618"/>
                    <a:pt x="1988" y="1618"/>
                    <a:pt x="1988" y="1618"/>
                  </a:cubicBezTo>
                  <a:cubicBezTo>
                    <a:pt x="1122" y="1618"/>
                    <a:pt x="1122" y="1618"/>
                    <a:pt x="1122" y="1618"/>
                  </a:cubicBezTo>
                  <a:cubicBezTo>
                    <a:pt x="1122" y="1134"/>
                    <a:pt x="1122" y="1134"/>
                    <a:pt x="1122" y="1134"/>
                  </a:cubicBezTo>
                  <a:cubicBezTo>
                    <a:pt x="1167" y="1134"/>
                    <a:pt x="1167" y="1134"/>
                    <a:pt x="1167" y="1134"/>
                  </a:cubicBezTo>
                  <a:cubicBezTo>
                    <a:pt x="1222" y="1134"/>
                    <a:pt x="1267" y="1090"/>
                    <a:pt x="1267" y="1034"/>
                  </a:cubicBezTo>
                  <a:cubicBezTo>
                    <a:pt x="1267" y="979"/>
                    <a:pt x="1222" y="934"/>
                    <a:pt x="1167" y="934"/>
                  </a:cubicBezTo>
                  <a:cubicBezTo>
                    <a:pt x="1122" y="934"/>
                    <a:pt x="1122" y="934"/>
                    <a:pt x="1122" y="934"/>
                  </a:cubicBezTo>
                  <a:cubicBezTo>
                    <a:pt x="1122" y="747"/>
                    <a:pt x="1122" y="747"/>
                    <a:pt x="1122" y="747"/>
                  </a:cubicBezTo>
                  <a:cubicBezTo>
                    <a:pt x="1221" y="747"/>
                    <a:pt x="1221" y="747"/>
                    <a:pt x="1221" y="747"/>
                  </a:cubicBezTo>
                  <a:cubicBezTo>
                    <a:pt x="1211" y="761"/>
                    <a:pt x="1204" y="777"/>
                    <a:pt x="1202" y="795"/>
                  </a:cubicBezTo>
                  <a:cubicBezTo>
                    <a:pt x="1199" y="821"/>
                    <a:pt x="1207" y="848"/>
                    <a:pt x="1223" y="869"/>
                  </a:cubicBezTo>
                  <a:cubicBezTo>
                    <a:pt x="1243" y="893"/>
                    <a:pt x="1271" y="906"/>
                    <a:pt x="1302" y="906"/>
                  </a:cubicBezTo>
                  <a:cubicBezTo>
                    <a:pt x="1324" y="906"/>
                    <a:pt x="1346" y="899"/>
                    <a:pt x="1364" y="885"/>
                  </a:cubicBezTo>
                  <a:cubicBezTo>
                    <a:pt x="1564" y="725"/>
                    <a:pt x="1564" y="725"/>
                    <a:pt x="1564" y="725"/>
                  </a:cubicBezTo>
                  <a:cubicBezTo>
                    <a:pt x="1588" y="706"/>
                    <a:pt x="1602" y="678"/>
                    <a:pt x="1602" y="648"/>
                  </a:cubicBezTo>
                  <a:cubicBezTo>
                    <a:pt x="1602" y="617"/>
                    <a:pt x="1589" y="589"/>
                    <a:pt x="1565" y="570"/>
                  </a:cubicBezTo>
                  <a:cubicBezTo>
                    <a:pt x="1365" y="406"/>
                    <a:pt x="1365" y="406"/>
                    <a:pt x="1365" y="406"/>
                  </a:cubicBezTo>
                  <a:cubicBezTo>
                    <a:pt x="1322" y="371"/>
                    <a:pt x="1259" y="378"/>
                    <a:pt x="1224" y="420"/>
                  </a:cubicBezTo>
                  <a:cubicBezTo>
                    <a:pt x="1207" y="441"/>
                    <a:pt x="1200" y="467"/>
                    <a:pt x="1202" y="494"/>
                  </a:cubicBezTo>
                  <a:cubicBezTo>
                    <a:pt x="1204" y="514"/>
                    <a:pt x="1212" y="532"/>
                    <a:pt x="1224" y="547"/>
                  </a:cubicBezTo>
                  <a:cubicBezTo>
                    <a:pt x="1122" y="547"/>
                    <a:pt x="1122" y="547"/>
                    <a:pt x="1122" y="547"/>
                  </a:cubicBezTo>
                  <a:cubicBezTo>
                    <a:pt x="1122" y="363"/>
                    <a:pt x="1122" y="363"/>
                    <a:pt x="1122" y="363"/>
                  </a:cubicBezTo>
                  <a:cubicBezTo>
                    <a:pt x="1122" y="324"/>
                    <a:pt x="1154" y="292"/>
                    <a:pt x="1193" y="292"/>
                  </a:cubicBezTo>
                  <a:cubicBezTo>
                    <a:pt x="1705" y="292"/>
                    <a:pt x="1705" y="292"/>
                    <a:pt x="1705" y="292"/>
                  </a:cubicBezTo>
                  <a:cubicBezTo>
                    <a:pt x="1721" y="292"/>
                    <a:pt x="1735" y="278"/>
                    <a:pt x="1735" y="262"/>
                  </a:cubicBezTo>
                  <a:cubicBezTo>
                    <a:pt x="1735" y="245"/>
                    <a:pt x="1721" y="232"/>
                    <a:pt x="1705" y="232"/>
                  </a:cubicBezTo>
                  <a:cubicBezTo>
                    <a:pt x="1193" y="232"/>
                    <a:pt x="1193" y="232"/>
                    <a:pt x="1193" y="232"/>
                  </a:cubicBezTo>
                  <a:cubicBezTo>
                    <a:pt x="1121" y="232"/>
                    <a:pt x="1062" y="291"/>
                    <a:pt x="1062" y="363"/>
                  </a:cubicBezTo>
                  <a:cubicBezTo>
                    <a:pt x="1062" y="547"/>
                    <a:pt x="1062" y="547"/>
                    <a:pt x="1062" y="547"/>
                  </a:cubicBezTo>
                  <a:cubicBezTo>
                    <a:pt x="986" y="547"/>
                    <a:pt x="986" y="547"/>
                    <a:pt x="986" y="547"/>
                  </a:cubicBezTo>
                  <a:cubicBezTo>
                    <a:pt x="986" y="131"/>
                    <a:pt x="986" y="131"/>
                    <a:pt x="986" y="131"/>
                  </a:cubicBezTo>
                  <a:cubicBezTo>
                    <a:pt x="986" y="59"/>
                    <a:pt x="927" y="0"/>
                    <a:pt x="854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59" y="0"/>
                    <a:pt x="0" y="59"/>
                    <a:pt x="0" y="131"/>
                  </a:cubicBezTo>
                  <a:cubicBezTo>
                    <a:pt x="0" y="1592"/>
                    <a:pt x="0" y="1592"/>
                    <a:pt x="0" y="1592"/>
                  </a:cubicBezTo>
                  <a:cubicBezTo>
                    <a:pt x="0" y="1664"/>
                    <a:pt x="59" y="1723"/>
                    <a:pt x="131" y="1723"/>
                  </a:cubicBezTo>
                  <a:cubicBezTo>
                    <a:pt x="854" y="1723"/>
                    <a:pt x="854" y="1723"/>
                    <a:pt x="854" y="1723"/>
                  </a:cubicBezTo>
                  <a:cubicBezTo>
                    <a:pt x="927" y="1723"/>
                    <a:pt x="986" y="1664"/>
                    <a:pt x="986" y="1592"/>
                  </a:cubicBezTo>
                  <a:cubicBezTo>
                    <a:pt x="986" y="1134"/>
                    <a:pt x="986" y="1134"/>
                    <a:pt x="986" y="1134"/>
                  </a:cubicBezTo>
                  <a:cubicBezTo>
                    <a:pt x="1062" y="1134"/>
                    <a:pt x="1062" y="1134"/>
                    <a:pt x="1062" y="1134"/>
                  </a:cubicBezTo>
                  <a:cubicBezTo>
                    <a:pt x="1062" y="1824"/>
                    <a:pt x="1062" y="1824"/>
                    <a:pt x="1062" y="1824"/>
                  </a:cubicBezTo>
                  <a:cubicBezTo>
                    <a:pt x="1062" y="1896"/>
                    <a:pt x="1121" y="1955"/>
                    <a:pt x="1193" y="1955"/>
                  </a:cubicBezTo>
                  <a:cubicBezTo>
                    <a:pt x="1916" y="1955"/>
                    <a:pt x="1916" y="1955"/>
                    <a:pt x="1916" y="1955"/>
                  </a:cubicBezTo>
                  <a:cubicBezTo>
                    <a:pt x="1989" y="1955"/>
                    <a:pt x="2048" y="1896"/>
                    <a:pt x="2048" y="1824"/>
                  </a:cubicBezTo>
                  <a:cubicBezTo>
                    <a:pt x="2048" y="363"/>
                    <a:pt x="2048" y="363"/>
                    <a:pt x="2048" y="363"/>
                  </a:cubicBezTo>
                  <a:cubicBezTo>
                    <a:pt x="2048" y="291"/>
                    <a:pt x="1989" y="232"/>
                    <a:pt x="1916" y="232"/>
                  </a:cubicBezTo>
                  <a:close/>
                  <a:moveTo>
                    <a:pt x="1306" y="607"/>
                  </a:moveTo>
                  <a:cubicBezTo>
                    <a:pt x="1318" y="607"/>
                    <a:pt x="1330" y="599"/>
                    <a:pt x="1334" y="587"/>
                  </a:cubicBezTo>
                  <a:cubicBezTo>
                    <a:pt x="1338" y="575"/>
                    <a:pt x="1334" y="562"/>
                    <a:pt x="1324" y="554"/>
                  </a:cubicBezTo>
                  <a:cubicBezTo>
                    <a:pt x="1276" y="515"/>
                    <a:pt x="1276" y="515"/>
                    <a:pt x="1276" y="515"/>
                  </a:cubicBezTo>
                  <a:cubicBezTo>
                    <a:pt x="1259" y="501"/>
                    <a:pt x="1257" y="475"/>
                    <a:pt x="1271" y="458"/>
                  </a:cubicBezTo>
                  <a:cubicBezTo>
                    <a:pt x="1285" y="441"/>
                    <a:pt x="1310" y="439"/>
                    <a:pt x="1327" y="453"/>
                  </a:cubicBezTo>
                  <a:cubicBezTo>
                    <a:pt x="1527" y="616"/>
                    <a:pt x="1527" y="616"/>
                    <a:pt x="1527" y="616"/>
                  </a:cubicBezTo>
                  <a:cubicBezTo>
                    <a:pt x="1537" y="624"/>
                    <a:pt x="1542" y="635"/>
                    <a:pt x="1542" y="647"/>
                  </a:cubicBezTo>
                  <a:cubicBezTo>
                    <a:pt x="1542" y="659"/>
                    <a:pt x="1537" y="671"/>
                    <a:pt x="1527" y="678"/>
                  </a:cubicBezTo>
                  <a:cubicBezTo>
                    <a:pt x="1327" y="838"/>
                    <a:pt x="1327" y="838"/>
                    <a:pt x="1327" y="838"/>
                  </a:cubicBezTo>
                  <a:cubicBezTo>
                    <a:pt x="1319" y="843"/>
                    <a:pt x="1311" y="846"/>
                    <a:pt x="1302" y="846"/>
                  </a:cubicBezTo>
                  <a:cubicBezTo>
                    <a:pt x="1289" y="846"/>
                    <a:pt x="1278" y="841"/>
                    <a:pt x="1270" y="831"/>
                  </a:cubicBezTo>
                  <a:cubicBezTo>
                    <a:pt x="1264" y="823"/>
                    <a:pt x="1261" y="812"/>
                    <a:pt x="1262" y="802"/>
                  </a:cubicBezTo>
                  <a:cubicBezTo>
                    <a:pt x="1263" y="791"/>
                    <a:pt x="1268" y="782"/>
                    <a:pt x="1277" y="775"/>
                  </a:cubicBezTo>
                  <a:cubicBezTo>
                    <a:pt x="1320" y="740"/>
                    <a:pt x="1320" y="740"/>
                    <a:pt x="1320" y="740"/>
                  </a:cubicBezTo>
                  <a:cubicBezTo>
                    <a:pt x="1330" y="733"/>
                    <a:pt x="1334" y="719"/>
                    <a:pt x="1330" y="707"/>
                  </a:cubicBezTo>
                  <a:cubicBezTo>
                    <a:pt x="1326" y="695"/>
                    <a:pt x="1314" y="687"/>
                    <a:pt x="1302" y="687"/>
                  </a:cubicBezTo>
                  <a:cubicBezTo>
                    <a:pt x="882" y="687"/>
                    <a:pt x="882" y="687"/>
                    <a:pt x="882" y="687"/>
                  </a:cubicBezTo>
                  <a:cubicBezTo>
                    <a:pt x="860" y="687"/>
                    <a:pt x="842" y="669"/>
                    <a:pt x="842" y="647"/>
                  </a:cubicBezTo>
                  <a:cubicBezTo>
                    <a:pt x="842" y="625"/>
                    <a:pt x="860" y="607"/>
                    <a:pt x="882" y="607"/>
                  </a:cubicBezTo>
                  <a:lnTo>
                    <a:pt x="1306" y="607"/>
                  </a:lnTo>
                  <a:close/>
                  <a:moveTo>
                    <a:pt x="1062" y="747"/>
                  </a:moveTo>
                  <a:cubicBezTo>
                    <a:pt x="1062" y="934"/>
                    <a:pt x="1062" y="934"/>
                    <a:pt x="1062" y="934"/>
                  </a:cubicBezTo>
                  <a:cubicBezTo>
                    <a:pt x="986" y="934"/>
                    <a:pt x="986" y="934"/>
                    <a:pt x="986" y="934"/>
                  </a:cubicBezTo>
                  <a:cubicBezTo>
                    <a:pt x="986" y="747"/>
                    <a:pt x="986" y="747"/>
                    <a:pt x="986" y="747"/>
                  </a:cubicBezTo>
                  <a:lnTo>
                    <a:pt x="1062" y="747"/>
                  </a:lnTo>
                  <a:close/>
                  <a:moveTo>
                    <a:pt x="926" y="1592"/>
                  </a:moveTo>
                  <a:cubicBezTo>
                    <a:pt x="926" y="1631"/>
                    <a:pt x="894" y="1663"/>
                    <a:pt x="854" y="1663"/>
                  </a:cubicBezTo>
                  <a:cubicBezTo>
                    <a:pt x="131" y="1663"/>
                    <a:pt x="131" y="1663"/>
                    <a:pt x="131" y="1663"/>
                  </a:cubicBezTo>
                  <a:cubicBezTo>
                    <a:pt x="92" y="1663"/>
                    <a:pt x="60" y="1631"/>
                    <a:pt x="60" y="1592"/>
                  </a:cubicBezTo>
                  <a:cubicBezTo>
                    <a:pt x="60" y="1446"/>
                    <a:pt x="60" y="1446"/>
                    <a:pt x="60" y="1446"/>
                  </a:cubicBezTo>
                  <a:cubicBezTo>
                    <a:pt x="926" y="1446"/>
                    <a:pt x="926" y="1446"/>
                    <a:pt x="926" y="1446"/>
                  </a:cubicBezTo>
                  <a:lnTo>
                    <a:pt x="926" y="1592"/>
                  </a:lnTo>
                  <a:close/>
                  <a:moveTo>
                    <a:pt x="746" y="1074"/>
                  </a:moveTo>
                  <a:cubicBezTo>
                    <a:pt x="733" y="1074"/>
                    <a:pt x="722" y="1083"/>
                    <a:pt x="717" y="1095"/>
                  </a:cubicBezTo>
                  <a:cubicBezTo>
                    <a:pt x="713" y="1107"/>
                    <a:pt x="717" y="1120"/>
                    <a:pt x="727" y="1128"/>
                  </a:cubicBezTo>
                  <a:cubicBezTo>
                    <a:pt x="770" y="1162"/>
                    <a:pt x="770" y="1162"/>
                    <a:pt x="770" y="1162"/>
                  </a:cubicBezTo>
                  <a:cubicBezTo>
                    <a:pt x="788" y="1176"/>
                    <a:pt x="791" y="1201"/>
                    <a:pt x="777" y="1219"/>
                  </a:cubicBezTo>
                  <a:cubicBezTo>
                    <a:pt x="769" y="1228"/>
                    <a:pt x="758" y="1234"/>
                    <a:pt x="746" y="1234"/>
                  </a:cubicBezTo>
                  <a:cubicBezTo>
                    <a:pt x="736" y="1234"/>
                    <a:pt x="728" y="1231"/>
                    <a:pt x="721" y="1225"/>
                  </a:cubicBezTo>
                  <a:cubicBezTo>
                    <a:pt x="520" y="1066"/>
                    <a:pt x="520" y="1066"/>
                    <a:pt x="520" y="1066"/>
                  </a:cubicBezTo>
                  <a:cubicBezTo>
                    <a:pt x="511" y="1058"/>
                    <a:pt x="505" y="1047"/>
                    <a:pt x="505" y="1035"/>
                  </a:cubicBezTo>
                  <a:cubicBezTo>
                    <a:pt x="505" y="1023"/>
                    <a:pt x="510" y="1011"/>
                    <a:pt x="520" y="1003"/>
                  </a:cubicBezTo>
                  <a:cubicBezTo>
                    <a:pt x="562" y="969"/>
                    <a:pt x="562" y="969"/>
                    <a:pt x="562" y="969"/>
                  </a:cubicBezTo>
                  <a:cubicBezTo>
                    <a:pt x="575" y="959"/>
                    <a:pt x="577" y="940"/>
                    <a:pt x="566" y="927"/>
                  </a:cubicBezTo>
                  <a:cubicBezTo>
                    <a:pt x="556" y="914"/>
                    <a:pt x="537" y="912"/>
                    <a:pt x="524" y="923"/>
                  </a:cubicBezTo>
                  <a:cubicBezTo>
                    <a:pt x="482" y="957"/>
                    <a:pt x="482" y="957"/>
                    <a:pt x="482" y="957"/>
                  </a:cubicBezTo>
                  <a:cubicBezTo>
                    <a:pt x="458" y="976"/>
                    <a:pt x="445" y="1005"/>
                    <a:pt x="445" y="1035"/>
                  </a:cubicBezTo>
                  <a:cubicBezTo>
                    <a:pt x="445" y="1065"/>
                    <a:pt x="459" y="1094"/>
                    <a:pt x="483" y="1113"/>
                  </a:cubicBezTo>
                  <a:cubicBezTo>
                    <a:pt x="683" y="1272"/>
                    <a:pt x="683" y="1272"/>
                    <a:pt x="683" y="1272"/>
                  </a:cubicBezTo>
                  <a:cubicBezTo>
                    <a:pt x="701" y="1286"/>
                    <a:pt x="723" y="1294"/>
                    <a:pt x="746" y="1294"/>
                  </a:cubicBezTo>
                  <a:cubicBezTo>
                    <a:pt x="746" y="1294"/>
                    <a:pt x="746" y="1294"/>
                    <a:pt x="746" y="1294"/>
                  </a:cubicBezTo>
                  <a:cubicBezTo>
                    <a:pt x="776" y="1294"/>
                    <a:pt x="805" y="1280"/>
                    <a:pt x="824" y="1256"/>
                  </a:cubicBezTo>
                  <a:cubicBezTo>
                    <a:pt x="853" y="1220"/>
                    <a:pt x="852" y="1170"/>
                    <a:pt x="826" y="1134"/>
                  </a:cubicBezTo>
                  <a:cubicBezTo>
                    <a:pt x="926" y="1134"/>
                    <a:pt x="926" y="1134"/>
                    <a:pt x="926" y="1134"/>
                  </a:cubicBezTo>
                  <a:cubicBezTo>
                    <a:pt x="926" y="1386"/>
                    <a:pt x="926" y="1386"/>
                    <a:pt x="926" y="1386"/>
                  </a:cubicBezTo>
                  <a:cubicBezTo>
                    <a:pt x="60" y="1386"/>
                    <a:pt x="60" y="1386"/>
                    <a:pt x="60" y="1386"/>
                  </a:cubicBezTo>
                  <a:cubicBezTo>
                    <a:pt x="60" y="131"/>
                    <a:pt x="60" y="131"/>
                    <a:pt x="60" y="131"/>
                  </a:cubicBezTo>
                  <a:cubicBezTo>
                    <a:pt x="60" y="92"/>
                    <a:pt x="92" y="60"/>
                    <a:pt x="131" y="60"/>
                  </a:cubicBezTo>
                  <a:cubicBezTo>
                    <a:pt x="854" y="60"/>
                    <a:pt x="854" y="60"/>
                    <a:pt x="854" y="60"/>
                  </a:cubicBezTo>
                  <a:cubicBezTo>
                    <a:pt x="894" y="60"/>
                    <a:pt x="926" y="92"/>
                    <a:pt x="926" y="131"/>
                  </a:cubicBezTo>
                  <a:cubicBezTo>
                    <a:pt x="926" y="547"/>
                    <a:pt x="926" y="547"/>
                    <a:pt x="926" y="547"/>
                  </a:cubicBezTo>
                  <a:cubicBezTo>
                    <a:pt x="882" y="547"/>
                    <a:pt x="882" y="547"/>
                    <a:pt x="882" y="547"/>
                  </a:cubicBezTo>
                  <a:cubicBezTo>
                    <a:pt x="827" y="547"/>
                    <a:pt x="782" y="592"/>
                    <a:pt x="782" y="647"/>
                  </a:cubicBezTo>
                  <a:cubicBezTo>
                    <a:pt x="782" y="702"/>
                    <a:pt x="827" y="747"/>
                    <a:pt x="882" y="747"/>
                  </a:cubicBezTo>
                  <a:cubicBezTo>
                    <a:pt x="926" y="747"/>
                    <a:pt x="926" y="747"/>
                    <a:pt x="926" y="747"/>
                  </a:cubicBezTo>
                  <a:cubicBezTo>
                    <a:pt x="926" y="934"/>
                    <a:pt x="926" y="934"/>
                    <a:pt x="926" y="934"/>
                  </a:cubicBezTo>
                  <a:cubicBezTo>
                    <a:pt x="823" y="934"/>
                    <a:pt x="823" y="934"/>
                    <a:pt x="823" y="934"/>
                  </a:cubicBezTo>
                  <a:cubicBezTo>
                    <a:pt x="835" y="919"/>
                    <a:pt x="843" y="901"/>
                    <a:pt x="845" y="881"/>
                  </a:cubicBezTo>
                  <a:cubicBezTo>
                    <a:pt x="848" y="855"/>
                    <a:pt x="840" y="829"/>
                    <a:pt x="823" y="808"/>
                  </a:cubicBezTo>
                  <a:cubicBezTo>
                    <a:pt x="788" y="765"/>
                    <a:pt x="725" y="759"/>
                    <a:pt x="682" y="794"/>
                  </a:cubicBezTo>
                  <a:cubicBezTo>
                    <a:pt x="631" y="835"/>
                    <a:pt x="631" y="835"/>
                    <a:pt x="631" y="835"/>
                  </a:cubicBezTo>
                  <a:cubicBezTo>
                    <a:pt x="618" y="846"/>
                    <a:pt x="617" y="865"/>
                    <a:pt x="627" y="877"/>
                  </a:cubicBezTo>
                  <a:cubicBezTo>
                    <a:pt x="637" y="890"/>
                    <a:pt x="656" y="892"/>
                    <a:pt x="669" y="882"/>
                  </a:cubicBezTo>
                  <a:cubicBezTo>
                    <a:pt x="720" y="840"/>
                    <a:pt x="720" y="840"/>
                    <a:pt x="720" y="840"/>
                  </a:cubicBezTo>
                  <a:cubicBezTo>
                    <a:pt x="737" y="826"/>
                    <a:pt x="763" y="829"/>
                    <a:pt x="777" y="846"/>
                  </a:cubicBezTo>
                  <a:cubicBezTo>
                    <a:pt x="791" y="863"/>
                    <a:pt x="788" y="888"/>
                    <a:pt x="771" y="902"/>
                  </a:cubicBezTo>
                  <a:cubicBezTo>
                    <a:pt x="723" y="941"/>
                    <a:pt x="723" y="941"/>
                    <a:pt x="723" y="941"/>
                  </a:cubicBezTo>
                  <a:cubicBezTo>
                    <a:pt x="713" y="949"/>
                    <a:pt x="709" y="963"/>
                    <a:pt x="713" y="975"/>
                  </a:cubicBezTo>
                  <a:cubicBezTo>
                    <a:pt x="718" y="986"/>
                    <a:pt x="729" y="994"/>
                    <a:pt x="742" y="994"/>
                  </a:cubicBezTo>
                  <a:cubicBezTo>
                    <a:pt x="1167" y="994"/>
                    <a:pt x="1167" y="994"/>
                    <a:pt x="1167" y="994"/>
                  </a:cubicBezTo>
                  <a:cubicBezTo>
                    <a:pt x="1189" y="994"/>
                    <a:pt x="1207" y="1012"/>
                    <a:pt x="1207" y="1034"/>
                  </a:cubicBezTo>
                  <a:cubicBezTo>
                    <a:pt x="1207" y="1057"/>
                    <a:pt x="1189" y="1074"/>
                    <a:pt x="1167" y="1074"/>
                  </a:cubicBezTo>
                  <a:cubicBezTo>
                    <a:pt x="746" y="1074"/>
                    <a:pt x="746" y="1074"/>
                    <a:pt x="746" y="1074"/>
                  </a:cubicBezTo>
                  <a:close/>
                  <a:moveTo>
                    <a:pt x="1988" y="1824"/>
                  </a:moveTo>
                  <a:cubicBezTo>
                    <a:pt x="1988" y="1863"/>
                    <a:pt x="1956" y="1895"/>
                    <a:pt x="1916" y="1895"/>
                  </a:cubicBezTo>
                  <a:cubicBezTo>
                    <a:pt x="1193" y="1895"/>
                    <a:pt x="1193" y="1895"/>
                    <a:pt x="1193" y="1895"/>
                  </a:cubicBezTo>
                  <a:cubicBezTo>
                    <a:pt x="1154" y="1895"/>
                    <a:pt x="1122" y="1863"/>
                    <a:pt x="1122" y="1824"/>
                  </a:cubicBezTo>
                  <a:cubicBezTo>
                    <a:pt x="1122" y="1678"/>
                    <a:pt x="1122" y="1678"/>
                    <a:pt x="1122" y="1678"/>
                  </a:cubicBezTo>
                  <a:cubicBezTo>
                    <a:pt x="1988" y="1678"/>
                    <a:pt x="1988" y="1678"/>
                    <a:pt x="1988" y="1678"/>
                  </a:cubicBezTo>
                  <a:lnTo>
                    <a:pt x="1988" y="1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3149892" y="1451392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3183735" y="1451392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3217578" y="1451392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2" name="Google Shape;372;p15"/>
          <p:cNvSpPr txBox="1"/>
          <p:nvPr/>
        </p:nvSpPr>
        <p:spPr>
          <a:xfrm>
            <a:off x="7207261" y="1478596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accent6"/>
                </a:solidFill>
                <a:latin typeface="Zen Dots"/>
                <a:ea typeface="Zen Dots"/>
                <a:cs typeface="Zen Dots"/>
                <a:sym typeface="Zen Dots"/>
              </a:rPr>
              <a:t>App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5"/>
          <p:cNvSpPr txBox="1"/>
          <p:nvPr/>
        </p:nvSpPr>
        <p:spPr>
          <a:xfrm>
            <a:off x="7294913" y="3341943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accent6"/>
                </a:solidFill>
                <a:latin typeface="Zen Dots"/>
                <a:ea typeface="Zen Dots"/>
                <a:cs typeface="Zen Dots"/>
                <a:sym typeface="Zen Dots"/>
              </a:rPr>
              <a:t>Web 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675" y="6363"/>
            <a:ext cx="1987325" cy="4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g32101614a7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70"/>
            <a:ext cx="9144000" cy="513076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32101614a70_0_0"/>
          <p:cNvSpPr txBox="1"/>
          <p:nvPr>
            <p:ph type="title"/>
          </p:nvPr>
        </p:nvSpPr>
        <p:spPr>
          <a:xfrm>
            <a:off x="1212325" y="85725"/>
            <a:ext cx="7071900" cy="18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100"/>
              <a:t>Multi</a:t>
            </a:r>
            <a:r>
              <a:rPr lang="es-CL" sz="5100"/>
              <a:t>Plataforma</a:t>
            </a:r>
            <a:endParaRPr sz="5100"/>
          </a:p>
        </p:txBody>
      </p:sp>
      <p:grpSp>
        <p:nvGrpSpPr>
          <p:cNvPr id="381" name="Google Shape;381;g32101614a70_0_0"/>
          <p:cNvGrpSpPr/>
          <p:nvPr/>
        </p:nvGrpSpPr>
        <p:grpSpPr>
          <a:xfrm>
            <a:off x="1121567" y="1906123"/>
            <a:ext cx="1582678" cy="1702708"/>
            <a:chOff x="2853537" y="1251995"/>
            <a:chExt cx="444897" cy="424690"/>
          </a:xfrm>
        </p:grpSpPr>
        <p:sp>
          <p:nvSpPr>
            <p:cNvPr id="382" name="Google Shape;382;g32101614a70_0_0"/>
            <p:cNvSpPr/>
            <p:nvPr/>
          </p:nvSpPr>
          <p:spPr>
            <a:xfrm>
              <a:off x="2947749" y="1584019"/>
              <a:ext cx="25684" cy="13720"/>
            </a:xfrm>
            <a:custGeom>
              <a:rect b="b" l="l" r="r" t="t"/>
              <a:pathLst>
                <a:path extrusionOk="0" h="60" w="117">
                  <a:moveTo>
                    <a:pt x="30" y="60"/>
                  </a:moveTo>
                  <a:cubicBezTo>
                    <a:pt x="87" y="60"/>
                    <a:pt x="87" y="60"/>
                    <a:pt x="87" y="60"/>
                  </a:cubicBezTo>
                  <a:cubicBezTo>
                    <a:pt x="103" y="60"/>
                    <a:pt x="117" y="47"/>
                    <a:pt x="117" y="30"/>
                  </a:cubicBezTo>
                  <a:cubicBezTo>
                    <a:pt x="117" y="14"/>
                    <a:pt x="103" y="0"/>
                    <a:pt x="8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g32101614a70_0_0"/>
            <p:cNvSpPr/>
            <p:nvPr/>
          </p:nvSpPr>
          <p:spPr>
            <a:xfrm>
              <a:off x="3180076" y="1635241"/>
              <a:ext cx="25684" cy="12760"/>
            </a:xfrm>
            <a:custGeom>
              <a:rect b="b" l="l" r="r" t="t"/>
              <a:pathLst>
                <a:path extrusionOk="0" h="60" w="117">
                  <a:moveTo>
                    <a:pt x="30" y="60"/>
                  </a:moveTo>
                  <a:cubicBezTo>
                    <a:pt x="87" y="60"/>
                    <a:pt x="87" y="60"/>
                    <a:pt x="87" y="60"/>
                  </a:cubicBezTo>
                  <a:cubicBezTo>
                    <a:pt x="103" y="60"/>
                    <a:pt x="117" y="47"/>
                    <a:pt x="117" y="30"/>
                  </a:cubicBezTo>
                  <a:cubicBezTo>
                    <a:pt x="117" y="14"/>
                    <a:pt x="104" y="0"/>
                    <a:pt x="8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g32101614a70_0_0"/>
            <p:cNvSpPr/>
            <p:nvPr/>
          </p:nvSpPr>
          <p:spPr>
            <a:xfrm>
              <a:off x="2853537" y="1251995"/>
              <a:ext cx="444897" cy="424690"/>
            </a:xfrm>
            <a:custGeom>
              <a:rect b="b" l="l" r="r" t="t"/>
              <a:pathLst>
                <a:path extrusionOk="0" h="1955" w="2048">
                  <a:moveTo>
                    <a:pt x="1916" y="232"/>
                  </a:moveTo>
                  <a:cubicBezTo>
                    <a:pt x="1841" y="232"/>
                    <a:pt x="1841" y="232"/>
                    <a:pt x="1841" y="232"/>
                  </a:cubicBezTo>
                  <a:cubicBezTo>
                    <a:pt x="1825" y="232"/>
                    <a:pt x="1811" y="245"/>
                    <a:pt x="1811" y="262"/>
                  </a:cubicBezTo>
                  <a:cubicBezTo>
                    <a:pt x="1811" y="278"/>
                    <a:pt x="1825" y="292"/>
                    <a:pt x="1841" y="292"/>
                  </a:cubicBezTo>
                  <a:cubicBezTo>
                    <a:pt x="1916" y="292"/>
                    <a:pt x="1916" y="292"/>
                    <a:pt x="1916" y="292"/>
                  </a:cubicBezTo>
                  <a:cubicBezTo>
                    <a:pt x="1956" y="292"/>
                    <a:pt x="1988" y="324"/>
                    <a:pt x="1988" y="363"/>
                  </a:cubicBezTo>
                  <a:cubicBezTo>
                    <a:pt x="1988" y="1618"/>
                    <a:pt x="1988" y="1618"/>
                    <a:pt x="1988" y="1618"/>
                  </a:cubicBezTo>
                  <a:cubicBezTo>
                    <a:pt x="1122" y="1618"/>
                    <a:pt x="1122" y="1618"/>
                    <a:pt x="1122" y="1618"/>
                  </a:cubicBezTo>
                  <a:cubicBezTo>
                    <a:pt x="1122" y="1134"/>
                    <a:pt x="1122" y="1134"/>
                    <a:pt x="1122" y="1134"/>
                  </a:cubicBezTo>
                  <a:cubicBezTo>
                    <a:pt x="1167" y="1134"/>
                    <a:pt x="1167" y="1134"/>
                    <a:pt x="1167" y="1134"/>
                  </a:cubicBezTo>
                  <a:cubicBezTo>
                    <a:pt x="1222" y="1134"/>
                    <a:pt x="1267" y="1090"/>
                    <a:pt x="1267" y="1034"/>
                  </a:cubicBezTo>
                  <a:cubicBezTo>
                    <a:pt x="1267" y="979"/>
                    <a:pt x="1222" y="934"/>
                    <a:pt x="1167" y="934"/>
                  </a:cubicBezTo>
                  <a:cubicBezTo>
                    <a:pt x="1122" y="934"/>
                    <a:pt x="1122" y="934"/>
                    <a:pt x="1122" y="934"/>
                  </a:cubicBezTo>
                  <a:cubicBezTo>
                    <a:pt x="1122" y="747"/>
                    <a:pt x="1122" y="747"/>
                    <a:pt x="1122" y="747"/>
                  </a:cubicBezTo>
                  <a:cubicBezTo>
                    <a:pt x="1221" y="747"/>
                    <a:pt x="1221" y="747"/>
                    <a:pt x="1221" y="747"/>
                  </a:cubicBezTo>
                  <a:cubicBezTo>
                    <a:pt x="1211" y="761"/>
                    <a:pt x="1204" y="777"/>
                    <a:pt x="1202" y="795"/>
                  </a:cubicBezTo>
                  <a:cubicBezTo>
                    <a:pt x="1199" y="821"/>
                    <a:pt x="1207" y="848"/>
                    <a:pt x="1223" y="869"/>
                  </a:cubicBezTo>
                  <a:cubicBezTo>
                    <a:pt x="1243" y="893"/>
                    <a:pt x="1271" y="906"/>
                    <a:pt x="1302" y="906"/>
                  </a:cubicBezTo>
                  <a:cubicBezTo>
                    <a:pt x="1324" y="906"/>
                    <a:pt x="1346" y="899"/>
                    <a:pt x="1364" y="885"/>
                  </a:cubicBezTo>
                  <a:cubicBezTo>
                    <a:pt x="1564" y="725"/>
                    <a:pt x="1564" y="725"/>
                    <a:pt x="1564" y="725"/>
                  </a:cubicBezTo>
                  <a:cubicBezTo>
                    <a:pt x="1588" y="706"/>
                    <a:pt x="1602" y="678"/>
                    <a:pt x="1602" y="648"/>
                  </a:cubicBezTo>
                  <a:cubicBezTo>
                    <a:pt x="1602" y="617"/>
                    <a:pt x="1589" y="589"/>
                    <a:pt x="1565" y="570"/>
                  </a:cubicBezTo>
                  <a:cubicBezTo>
                    <a:pt x="1365" y="406"/>
                    <a:pt x="1365" y="406"/>
                    <a:pt x="1365" y="406"/>
                  </a:cubicBezTo>
                  <a:cubicBezTo>
                    <a:pt x="1322" y="371"/>
                    <a:pt x="1259" y="378"/>
                    <a:pt x="1224" y="420"/>
                  </a:cubicBezTo>
                  <a:cubicBezTo>
                    <a:pt x="1207" y="441"/>
                    <a:pt x="1200" y="467"/>
                    <a:pt x="1202" y="494"/>
                  </a:cubicBezTo>
                  <a:cubicBezTo>
                    <a:pt x="1204" y="514"/>
                    <a:pt x="1212" y="532"/>
                    <a:pt x="1224" y="547"/>
                  </a:cubicBezTo>
                  <a:cubicBezTo>
                    <a:pt x="1122" y="547"/>
                    <a:pt x="1122" y="547"/>
                    <a:pt x="1122" y="547"/>
                  </a:cubicBezTo>
                  <a:cubicBezTo>
                    <a:pt x="1122" y="363"/>
                    <a:pt x="1122" y="363"/>
                    <a:pt x="1122" y="363"/>
                  </a:cubicBezTo>
                  <a:cubicBezTo>
                    <a:pt x="1122" y="324"/>
                    <a:pt x="1154" y="292"/>
                    <a:pt x="1193" y="292"/>
                  </a:cubicBezTo>
                  <a:cubicBezTo>
                    <a:pt x="1705" y="292"/>
                    <a:pt x="1705" y="292"/>
                    <a:pt x="1705" y="292"/>
                  </a:cubicBezTo>
                  <a:cubicBezTo>
                    <a:pt x="1721" y="292"/>
                    <a:pt x="1735" y="278"/>
                    <a:pt x="1735" y="262"/>
                  </a:cubicBezTo>
                  <a:cubicBezTo>
                    <a:pt x="1735" y="245"/>
                    <a:pt x="1721" y="232"/>
                    <a:pt x="1705" y="232"/>
                  </a:cubicBezTo>
                  <a:cubicBezTo>
                    <a:pt x="1193" y="232"/>
                    <a:pt x="1193" y="232"/>
                    <a:pt x="1193" y="232"/>
                  </a:cubicBezTo>
                  <a:cubicBezTo>
                    <a:pt x="1121" y="232"/>
                    <a:pt x="1062" y="291"/>
                    <a:pt x="1062" y="363"/>
                  </a:cubicBezTo>
                  <a:cubicBezTo>
                    <a:pt x="1062" y="547"/>
                    <a:pt x="1062" y="547"/>
                    <a:pt x="1062" y="547"/>
                  </a:cubicBezTo>
                  <a:cubicBezTo>
                    <a:pt x="986" y="547"/>
                    <a:pt x="986" y="547"/>
                    <a:pt x="986" y="547"/>
                  </a:cubicBezTo>
                  <a:cubicBezTo>
                    <a:pt x="986" y="131"/>
                    <a:pt x="986" y="131"/>
                    <a:pt x="986" y="131"/>
                  </a:cubicBezTo>
                  <a:cubicBezTo>
                    <a:pt x="986" y="59"/>
                    <a:pt x="927" y="0"/>
                    <a:pt x="854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59" y="0"/>
                    <a:pt x="0" y="59"/>
                    <a:pt x="0" y="131"/>
                  </a:cubicBezTo>
                  <a:cubicBezTo>
                    <a:pt x="0" y="1592"/>
                    <a:pt x="0" y="1592"/>
                    <a:pt x="0" y="1592"/>
                  </a:cubicBezTo>
                  <a:cubicBezTo>
                    <a:pt x="0" y="1664"/>
                    <a:pt x="59" y="1723"/>
                    <a:pt x="131" y="1723"/>
                  </a:cubicBezTo>
                  <a:cubicBezTo>
                    <a:pt x="854" y="1723"/>
                    <a:pt x="854" y="1723"/>
                    <a:pt x="854" y="1723"/>
                  </a:cubicBezTo>
                  <a:cubicBezTo>
                    <a:pt x="927" y="1723"/>
                    <a:pt x="986" y="1664"/>
                    <a:pt x="986" y="1592"/>
                  </a:cubicBezTo>
                  <a:cubicBezTo>
                    <a:pt x="986" y="1134"/>
                    <a:pt x="986" y="1134"/>
                    <a:pt x="986" y="1134"/>
                  </a:cubicBezTo>
                  <a:cubicBezTo>
                    <a:pt x="1062" y="1134"/>
                    <a:pt x="1062" y="1134"/>
                    <a:pt x="1062" y="1134"/>
                  </a:cubicBezTo>
                  <a:cubicBezTo>
                    <a:pt x="1062" y="1824"/>
                    <a:pt x="1062" y="1824"/>
                    <a:pt x="1062" y="1824"/>
                  </a:cubicBezTo>
                  <a:cubicBezTo>
                    <a:pt x="1062" y="1896"/>
                    <a:pt x="1121" y="1955"/>
                    <a:pt x="1193" y="1955"/>
                  </a:cubicBezTo>
                  <a:cubicBezTo>
                    <a:pt x="1916" y="1955"/>
                    <a:pt x="1916" y="1955"/>
                    <a:pt x="1916" y="1955"/>
                  </a:cubicBezTo>
                  <a:cubicBezTo>
                    <a:pt x="1989" y="1955"/>
                    <a:pt x="2048" y="1896"/>
                    <a:pt x="2048" y="1824"/>
                  </a:cubicBezTo>
                  <a:cubicBezTo>
                    <a:pt x="2048" y="363"/>
                    <a:pt x="2048" y="363"/>
                    <a:pt x="2048" y="363"/>
                  </a:cubicBezTo>
                  <a:cubicBezTo>
                    <a:pt x="2048" y="291"/>
                    <a:pt x="1989" y="232"/>
                    <a:pt x="1916" y="232"/>
                  </a:cubicBezTo>
                  <a:close/>
                  <a:moveTo>
                    <a:pt x="1306" y="607"/>
                  </a:moveTo>
                  <a:cubicBezTo>
                    <a:pt x="1318" y="607"/>
                    <a:pt x="1330" y="599"/>
                    <a:pt x="1334" y="587"/>
                  </a:cubicBezTo>
                  <a:cubicBezTo>
                    <a:pt x="1338" y="575"/>
                    <a:pt x="1334" y="562"/>
                    <a:pt x="1324" y="554"/>
                  </a:cubicBezTo>
                  <a:cubicBezTo>
                    <a:pt x="1276" y="515"/>
                    <a:pt x="1276" y="515"/>
                    <a:pt x="1276" y="515"/>
                  </a:cubicBezTo>
                  <a:cubicBezTo>
                    <a:pt x="1259" y="501"/>
                    <a:pt x="1257" y="475"/>
                    <a:pt x="1271" y="458"/>
                  </a:cubicBezTo>
                  <a:cubicBezTo>
                    <a:pt x="1285" y="441"/>
                    <a:pt x="1310" y="439"/>
                    <a:pt x="1327" y="453"/>
                  </a:cubicBezTo>
                  <a:cubicBezTo>
                    <a:pt x="1527" y="616"/>
                    <a:pt x="1527" y="616"/>
                    <a:pt x="1527" y="616"/>
                  </a:cubicBezTo>
                  <a:cubicBezTo>
                    <a:pt x="1537" y="624"/>
                    <a:pt x="1542" y="635"/>
                    <a:pt x="1542" y="647"/>
                  </a:cubicBezTo>
                  <a:cubicBezTo>
                    <a:pt x="1542" y="659"/>
                    <a:pt x="1537" y="671"/>
                    <a:pt x="1527" y="678"/>
                  </a:cubicBezTo>
                  <a:cubicBezTo>
                    <a:pt x="1327" y="838"/>
                    <a:pt x="1327" y="838"/>
                    <a:pt x="1327" y="838"/>
                  </a:cubicBezTo>
                  <a:cubicBezTo>
                    <a:pt x="1319" y="843"/>
                    <a:pt x="1311" y="846"/>
                    <a:pt x="1302" y="846"/>
                  </a:cubicBezTo>
                  <a:cubicBezTo>
                    <a:pt x="1289" y="846"/>
                    <a:pt x="1278" y="841"/>
                    <a:pt x="1270" y="831"/>
                  </a:cubicBezTo>
                  <a:cubicBezTo>
                    <a:pt x="1264" y="823"/>
                    <a:pt x="1261" y="812"/>
                    <a:pt x="1262" y="802"/>
                  </a:cubicBezTo>
                  <a:cubicBezTo>
                    <a:pt x="1263" y="791"/>
                    <a:pt x="1268" y="782"/>
                    <a:pt x="1277" y="775"/>
                  </a:cubicBezTo>
                  <a:cubicBezTo>
                    <a:pt x="1320" y="740"/>
                    <a:pt x="1320" y="740"/>
                    <a:pt x="1320" y="740"/>
                  </a:cubicBezTo>
                  <a:cubicBezTo>
                    <a:pt x="1330" y="733"/>
                    <a:pt x="1334" y="719"/>
                    <a:pt x="1330" y="707"/>
                  </a:cubicBezTo>
                  <a:cubicBezTo>
                    <a:pt x="1326" y="695"/>
                    <a:pt x="1314" y="687"/>
                    <a:pt x="1302" y="687"/>
                  </a:cubicBezTo>
                  <a:cubicBezTo>
                    <a:pt x="882" y="687"/>
                    <a:pt x="882" y="687"/>
                    <a:pt x="882" y="687"/>
                  </a:cubicBezTo>
                  <a:cubicBezTo>
                    <a:pt x="860" y="687"/>
                    <a:pt x="842" y="669"/>
                    <a:pt x="842" y="647"/>
                  </a:cubicBezTo>
                  <a:cubicBezTo>
                    <a:pt x="842" y="625"/>
                    <a:pt x="860" y="607"/>
                    <a:pt x="882" y="607"/>
                  </a:cubicBezTo>
                  <a:lnTo>
                    <a:pt x="1306" y="607"/>
                  </a:lnTo>
                  <a:close/>
                  <a:moveTo>
                    <a:pt x="1062" y="747"/>
                  </a:moveTo>
                  <a:cubicBezTo>
                    <a:pt x="1062" y="934"/>
                    <a:pt x="1062" y="934"/>
                    <a:pt x="1062" y="934"/>
                  </a:cubicBezTo>
                  <a:cubicBezTo>
                    <a:pt x="986" y="934"/>
                    <a:pt x="986" y="934"/>
                    <a:pt x="986" y="934"/>
                  </a:cubicBezTo>
                  <a:cubicBezTo>
                    <a:pt x="986" y="747"/>
                    <a:pt x="986" y="747"/>
                    <a:pt x="986" y="747"/>
                  </a:cubicBezTo>
                  <a:lnTo>
                    <a:pt x="1062" y="747"/>
                  </a:lnTo>
                  <a:close/>
                  <a:moveTo>
                    <a:pt x="926" y="1592"/>
                  </a:moveTo>
                  <a:cubicBezTo>
                    <a:pt x="926" y="1631"/>
                    <a:pt x="894" y="1663"/>
                    <a:pt x="854" y="1663"/>
                  </a:cubicBezTo>
                  <a:cubicBezTo>
                    <a:pt x="131" y="1663"/>
                    <a:pt x="131" y="1663"/>
                    <a:pt x="131" y="1663"/>
                  </a:cubicBezTo>
                  <a:cubicBezTo>
                    <a:pt x="92" y="1663"/>
                    <a:pt x="60" y="1631"/>
                    <a:pt x="60" y="1592"/>
                  </a:cubicBezTo>
                  <a:cubicBezTo>
                    <a:pt x="60" y="1446"/>
                    <a:pt x="60" y="1446"/>
                    <a:pt x="60" y="1446"/>
                  </a:cubicBezTo>
                  <a:cubicBezTo>
                    <a:pt x="926" y="1446"/>
                    <a:pt x="926" y="1446"/>
                    <a:pt x="926" y="1446"/>
                  </a:cubicBezTo>
                  <a:lnTo>
                    <a:pt x="926" y="1592"/>
                  </a:lnTo>
                  <a:close/>
                  <a:moveTo>
                    <a:pt x="746" y="1074"/>
                  </a:moveTo>
                  <a:cubicBezTo>
                    <a:pt x="733" y="1074"/>
                    <a:pt x="722" y="1083"/>
                    <a:pt x="717" y="1095"/>
                  </a:cubicBezTo>
                  <a:cubicBezTo>
                    <a:pt x="713" y="1107"/>
                    <a:pt x="717" y="1120"/>
                    <a:pt x="727" y="1128"/>
                  </a:cubicBezTo>
                  <a:cubicBezTo>
                    <a:pt x="770" y="1162"/>
                    <a:pt x="770" y="1162"/>
                    <a:pt x="770" y="1162"/>
                  </a:cubicBezTo>
                  <a:cubicBezTo>
                    <a:pt x="788" y="1176"/>
                    <a:pt x="791" y="1201"/>
                    <a:pt x="777" y="1219"/>
                  </a:cubicBezTo>
                  <a:cubicBezTo>
                    <a:pt x="769" y="1228"/>
                    <a:pt x="758" y="1234"/>
                    <a:pt x="746" y="1234"/>
                  </a:cubicBezTo>
                  <a:cubicBezTo>
                    <a:pt x="736" y="1234"/>
                    <a:pt x="728" y="1231"/>
                    <a:pt x="721" y="1225"/>
                  </a:cubicBezTo>
                  <a:cubicBezTo>
                    <a:pt x="520" y="1066"/>
                    <a:pt x="520" y="1066"/>
                    <a:pt x="520" y="1066"/>
                  </a:cubicBezTo>
                  <a:cubicBezTo>
                    <a:pt x="511" y="1058"/>
                    <a:pt x="505" y="1047"/>
                    <a:pt x="505" y="1035"/>
                  </a:cubicBezTo>
                  <a:cubicBezTo>
                    <a:pt x="505" y="1023"/>
                    <a:pt x="510" y="1011"/>
                    <a:pt x="520" y="1003"/>
                  </a:cubicBezTo>
                  <a:cubicBezTo>
                    <a:pt x="562" y="969"/>
                    <a:pt x="562" y="969"/>
                    <a:pt x="562" y="969"/>
                  </a:cubicBezTo>
                  <a:cubicBezTo>
                    <a:pt x="575" y="959"/>
                    <a:pt x="577" y="940"/>
                    <a:pt x="566" y="927"/>
                  </a:cubicBezTo>
                  <a:cubicBezTo>
                    <a:pt x="556" y="914"/>
                    <a:pt x="537" y="912"/>
                    <a:pt x="524" y="923"/>
                  </a:cubicBezTo>
                  <a:cubicBezTo>
                    <a:pt x="482" y="957"/>
                    <a:pt x="482" y="957"/>
                    <a:pt x="482" y="957"/>
                  </a:cubicBezTo>
                  <a:cubicBezTo>
                    <a:pt x="458" y="976"/>
                    <a:pt x="445" y="1005"/>
                    <a:pt x="445" y="1035"/>
                  </a:cubicBezTo>
                  <a:cubicBezTo>
                    <a:pt x="445" y="1065"/>
                    <a:pt x="459" y="1094"/>
                    <a:pt x="483" y="1113"/>
                  </a:cubicBezTo>
                  <a:cubicBezTo>
                    <a:pt x="683" y="1272"/>
                    <a:pt x="683" y="1272"/>
                    <a:pt x="683" y="1272"/>
                  </a:cubicBezTo>
                  <a:cubicBezTo>
                    <a:pt x="701" y="1286"/>
                    <a:pt x="723" y="1294"/>
                    <a:pt x="746" y="1294"/>
                  </a:cubicBezTo>
                  <a:cubicBezTo>
                    <a:pt x="746" y="1294"/>
                    <a:pt x="746" y="1294"/>
                    <a:pt x="746" y="1294"/>
                  </a:cubicBezTo>
                  <a:cubicBezTo>
                    <a:pt x="776" y="1294"/>
                    <a:pt x="805" y="1280"/>
                    <a:pt x="824" y="1256"/>
                  </a:cubicBezTo>
                  <a:cubicBezTo>
                    <a:pt x="853" y="1220"/>
                    <a:pt x="852" y="1170"/>
                    <a:pt x="826" y="1134"/>
                  </a:cubicBezTo>
                  <a:cubicBezTo>
                    <a:pt x="926" y="1134"/>
                    <a:pt x="926" y="1134"/>
                    <a:pt x="926" y="1134"/>
                  </a:cubicBezTo>
                  <a:cubicBezTo>
                    <a:pt x="926" y="1386"/>
                    <a:pt x="926" y="1386"/>
                    <a:pt x="926" y="1386"/>
                  </a:cubicBezTo>
                  <a:cubicBezTo>
                    <a:pt x="60" y="1386"/>
                    <a:pt x="60" y="1386"/>
                    <a:pt x="60" y="1386"/>
                  </a:cubicBezTo>
                  <a:cubicBezTo>
                    <a:pt x="60" y="131"/>
                    <a:pt x="60" y="131"/>
                    <a:pt x="60" y="131"/>
                  </a:cubicBezTo>
                  <a:cubicBezTo>
                    <a:pt x="60" y="92"/>
                    <a:pt x="92" y="60"/>
                    <a:pt x="131" y="60"/>
                  </a:cubicBezTo>
                  <a:cubicBezTo>
                    <a:pt x="854" y="60"/>
                    <a:pt x="854" y="60"/>
                    <a:pt x="854" y="60"/>
                  </a:cubicBezTo>
                  <a:cubicBezTo>
                    <a:pt x="894" y="60"/>
                    <a:pt x="926" y="92"/>
                    <a:pt x="926" y="131"/>
                  </a:cubicBezTo>
                  <a:cubicBezTo>
                    <a:pt x="926" y="547"/>
                    <a:pt x="926" y="547"/>
                    <a:pt x="926" y="547"/>
                  </a:cubicBezTo>
                  <a:cubicBezTo>
                    <a:pt x="882" y="547"/>
                    <a:pt x="882" y="547"/>
                    <a:pt x="882" y="547"/>
                  </a:cubicBezTo>
                  <a:cubicBezTo>
                    <a:pt x="827" y="547"/>
                    <a:pt x="782" y="592"/>
                    <a:pt x="782" y="647"/>
                  </a:cubicBezTo>
                  <a:cubicBezTo>
                    <a:pt x="782" y="702"/>
                    <a:pt x="827" y="747"/>
                    <a:pt x="882" y="747"/>
                  </a:cubicBezTo>
                  <a:cubicBezTo>
                    <a:pt x="926" y="747"/>
                    <a:pt x="926" y="747"/>
                    <a:pt x="926" y="747"/>
                  </a:cubicBezTo>
                  <a:cubicBezTo>
                    <a:pt x="926" y="934"/>
                    <a:pt x="926" y="934"/>
                    <a:pt x="926" y="934"/>
                  </a:cubicBezTo>
                  <a:cubicBezTo>
                    <a:pt x="823" y="934"/>
                    <a:pt x="823" y="934"/>
                    <a:pt x="823" y="934"/>
                  </a:cubicBezTo>
                  <a:cubicBezTo>
                    <a:pt x="835" y="919"/>
                    <a:pt x="843" y="901"/>
                    <a:pt x="845" y="881"/>
                  </a:cubicBezTo>
                  <a:cubicBezTo>
                    <a:pt x="848" y="855"/>
                    <a:pt x="840" y="829"/>
                    <a:pt x="823" y="808"/>
                  </a:cubicBezTo>
                  <a:cubicBezTo>
                    <a:pt x="788" y="765"/>
                    <a:pt x="725" y="759"/>
                    <a:pt x="682" y="794"/>
                  </a:cubicBezTo>
                  <a:cubicBezTo>
                    <a:pt x="631" y="835"/>
                    <a:pt x="631" y="835"/>
                    <a:pt x="631" y="835"/>
                  </a:cubicBezTo>
                  <a:cubicBezTo>
                    <a:pt x="618" y="846"/>
                    <a:pt x="617" y="865"/>
                    <a:pt x="627" y="877"/>
                  </a:cubicBezTo>
                  <a:cubicBezTo>
                    <a:pt x="637" y="890"/>
                    <a:pt x="656" y="892"/>
                    <a:pt x="669" y="882"/>
                  </a:cubicBezTo>
                  <a:cubicBezTo>
                    <a:pt x="720" y="840"/>
                    <a:pt x="720" y="840"/>
                    <a:pt x="720" y="840"/>
                  </a:cubicBezTo>
                  <a:cubicBezTo>
                    <a:pt x="737" y="826"/>
                    <a:pt x="763" y="829"/>
                    <a:pt x="777" y="846"/>
                  </a:cubicBezTo>
                  <a:cubicBezTo>
                    <a:pt x="791" y="863"/>
                    <a:pt x="788" y="888"/>
                    <a:pt x="771" y="902"/>
                  </a:cubicBezTo>
                  <a:cubicBezTo>
                    <a:pt x="723" y="941"/>
                    <a:pt x="723" y="941"/>
                    <a:pt x="723" y="941"/>
                  </a:cubicBezTo>
                  <a:cubicBezTo>
                    <a:pt x="713" y="949"/>
                    <a:pt x="709" y="963"/>
                    <a:pt x="713" y="975"/>
                  </a:cubicBezTo>
                  <a:cubicBezTo>
                    <a:pt x="718" y="986"/>
                    <a:pt x="729" y="994"/>
                    <a:pt x="742" y="994"/>
                  </a:cubicBezTo>
                  <a:cubicBezTo>
                    <a:pt x="1167" y="994"/>
                    <a:pt x="1167" y="994"/>
                    <a:pt x="1167" y="994"/>
                  </a:cubicBezTo>
                  <a:cubicBezTo>
                    <a:pt x="1189" y="994"/>
                    <a:pt x="1207" y="1012"/>
                    <a:pt x="1207" y="1034"/>
                  </a:cubicBezTo>
                  <a:cubicBezTo>
                    <a:pt x="1207" y="1057"/>
                    <a:pt x="1189" y="1074"/>
                    <a:pt x="1167" y="1074"/>
                  </a:cubicBezTo>
                  <a:cubicBezTo>
                    <a:pt x="746" y="1074"/>
                    <a:pt x="746" y="1074"/>
                    <a:pt x="746" y="1074"/>
                  </a:cubicBezTo>
                  <a:close/>
                  <a:moveTo>
                    <a:pt x="1988" y="1824"/>
                  </a:moveTo>
                  <a:cubicBezTo>
                    <a:pt x="1988" y="1863"/>
                    <a:pt x="1956" y="1895"/>
                    <a:pt x="1916" y="1895"/>
                  </a:cubicBezTo>
                  <a:cubicBezTo>
                    <a:pt x="1193" y="1895"/>
                    <a:pt x="1193" y="1895"/>
                    <a:pt x="1193" y="1895"/>
                  </a:cubicBezTo>
                  <a:cubicBezTo>
                    <a:pt x="1154" y="1895"/>
                    <a:pt x="1122" y="1863"/>
                    <a:pt x="1122" y="1824"/>
                  </a:cubicBezTo>
                  <a:cubicBezTo>
                    <a:pt x="1122" y="1678"/>
                    <a:pt x="1122" y="1678"/>
                    <a:pt x="1122" y="1678"/>
                  </a:cubicBezTo>
                  <a:cubicBezTo>
                    <a:pt x="1988" y="1678"/>
                    <a:pt x="1988" y="1678"/>
                    <a:pt x="1988" y="1678"/>
                  </a:cubicBezTo>
                  <a:lnTo>
                    <a:pt x="1988" y="1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g32101614a70_0_0"/>
            <p:cNvSpPr/>
            <p:nvPr/>
          </p:nvSpPr>
          <p:spPr>
            <a:xfrm>
              <a:off x="3149892" y="1451392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g32101614a70_0_0"/>
            <p:cNvSpPr/>
            <p:nvPr/>
          </p:nvSpPr>
          <p:spPr>
            <a:xfrm>
              <a:off x="3183735" y="1451392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g32101614a70_0_0"/>
            <p:cNvSpPr/>
            <p:nvPr/>
          </p:nvSpPr>
          <p:spPr>
            <a:xfrm>
              <a:off x="3217578" y="1451392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" name="Google Shape;388;g32101614a70_0_0"/>
          <p:cNvGrpSpPr/>
          <p:nvPr/>
        </p:nvGrpSpPr>
        <p:grpSpPr>
          <a:xfrm>
            <a:off x="6304143" y="1906123"/>
            <a:ext cx="1582678" cy="1702708"/>
            <a:chOff x="2853537" y="1251995"/>
            <a:chExt cx="444897" cy="424690"/>
          </a:xfrm>
        </p:grpSpPr>
        <p:sp>
          <p:nvSpPr>
            <p:cNvPr id="389" name="Google Shape;389;g32101614a70_0_0"/>
            <p:cNvSpPr/>
            <p:nvPr/>
          </p:nvSpPr>
          <p:spPr>
            <a:xfrm>
              <a:off x="2947749" y="1584019"/>
              <a:ext cx="25684" cy="13720"/>
            </a:xfrm>
            <a:custGeom>
              <a:rect b="b" l="l" r="r" t="t"/>
              <a:pathLst>
                <a:path extrusionOk="0" h="60" w="117">
                  <a:moveTo>
                    <a:pt x="30" y="60"/>
                  </a:moveTo>
                  <a:cubicBezTo>
                    <a:pt x="87" y="60"/>
                    <a:pt x="87" y="60"/>
                    <a:pt x="87" y="60"/>
                  </a:cubicBezTo>
                  <a:cubicBezTo>
                    <a:pt x="103" y="60"/>
                    <a:pt x="117" y="47"/>
                    <a:pt x="117" y="30"/>
                  </a:cubicBezTo>
                  <a:cubicBezTo>
                    <a:pt x="117" y="14"/>
                    <a:pt x="103" y="0"/>
                    <a:pt x="8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g32101614a70_0_0"/>
            <p:cNvSpPr/>
            <p:nvPr/>
          </p:nvSpPr>
          <p:spPr>
            <a:xfrm>
              <a:off x="3180076" y="1635241"/>
              <a:ext cx="25684" cy="12760"/>
            </a:xfrm>
            <a:custGeom>
              <a:rect b="b" l="l" r="r" t="t"/>
              <a:pathLst>
                <a:path extrusionOk="0" h="60" w="117">
                  <a:moveTo>
                    <a:pt x="30" y="60"/>
                  </a:moveTo>
                  <a:cubicBezTo>
                    <a:pt x="87" y="60"/>
                    <a:pt x="87" y="60"/>
                    <a:pt x="87" y="60"/>
                  </a:cubicBezTo>
                  <a:cubicBezTo>
                    <a:pt x="103" y="60"/>
                    <a:pt x="117" y="47"/>
                    <a:pt x="117" y="30"/>
                  </a:cubicBezTo>
                  <a:cubicBezTo>
                    <a:pt x="117" y="14"/>
                    <a:pt x="104" y="0"/>
                    <a:pt x="8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g32101614a70_0_0"/>
            <p:cNvSpPr/>
            <p:nvPr/>
          </p:nvSpPr>
          <p:spPr>
            <a:xfrm>
              <a:off x="2853537" y="1251995"/>
              <a:ext cx="444897" cy="424690"/>
            </a:xfrm>
            <a:custGeom>
              <a:rect b="b" l="l" r="r" t="t"/>
              <a:pathLst>
                <a:path extrusionOk="0" h="1955" w="2048">
                  <a:moveTo>
                    <a:pt x="1916" y="232"/>
                  </a:moveTo>
                  <a:cubicBezTo>
                    <a:pt x="1841" y="232"/>
                    <a:pt x="1841" y="232"/>
                    <a:pt x="1841" y="232"/>
                  </a:cubicBezTo>
                  <a:cubicBezTo>
                    <a:pt x="1825" y="232"/>
                    <a:pt x="1811" y="245"/>
                    <a:pt x="1811" y="262"/>
                  </a:cubicBezTo>
                  <a:cubicBezTo>
                    <a:pt x="1811" y="278"/>
                    <a:pt x="1825" y="292"/>
                    <a:pt x="1841" y="292"/>
                  </a:cubicBezTo>
                  <a:cubicBezTo>
                    <a:pt x="1916" y="292"/>
                    <a:pt x="1916" y="292"/>
                    <a:pt x="1916" y="292"/>
                  </a:cubicBezTo>
                  <a:cubicBezTo>
                    <a:pt x="1956" y="292"/>
                    <a:pt x="1988" y="324"/>
                    <a:pt x="1988" y="363"/>
                  </a:cubicBezTo>
                  <a:cubicBezTo>
                    <a:pt x="1988" y="1618"/>
                    <a:pt x="1988" y="1618"/>
                    <a:pt x="1988" y="1618"/>
                  </a:cubicBezTo>
                  <a:cubicBezTo>
                    <a:pt x="1122" y="1618"/>
                    <a:pt x="1122" y="1618"/>
                    <a:pt x="1122" y="1618"/>
                  </a:cubicBezTo>
                  <a:cubicBezTo>
                    <a:pt x="1122" y="1134"/>
                    <a:pt x="1122" y="1134"/>
                    <a:pt x="1122" y="1134"/>
                  </a:cubicBezTo>
                  <a:cubicBezTo>
                    <a:pt x="1167" y="1134"/>
                    <a:pt x="1167" y="1134"/>
                    <a:pt x="1167" y="1134"/>
                  </a:cubicBezTo>
                  <a:cubicBezTo>
                    <a:pt x="1222" y="1134"/>
                    <a:pt x="1267" y="1090"/>
                    <a:pt x="1267" y="1034"/>
                  </a:cubicBezTo>
                  <a:cubicBezTo>
                    <a:pt x="1267" y="979"/>
                    <a:pt x="1222" y="934"/>
                    <a:pt x="1167" y="934"/>
                  </a:cubicBezTo>
                  <a:cubicBezTo>
                    <a:pt x="1122" y="934"/>
                    <a:pt x="1122" y="934"/>
                    <a:pt x="1122" y="934"/>
                  </a:cubicBezTo>
                  <a:cubicBezTo>
                    <a:pt x="1122" y="747"/>
                    <a:pt x="1122" y="747"/>
                    <a:pt x="1122" y="747"/>
                  </a:cubicBezTo>
                  <a:cubicBezTo>
                    <a:pt x="1221" y="747"/>
                    <a:pt x="1221" y="747"/>
                    <a:pt x="1221" y="747"/>
                  </a:cubicBezTo>
                  <a:cubicBezTo>
                    <a:pt x="1211" y="761"/>
                    <a:pt x="1204" y="777"/>
                    <a:pt x="1202" y="795"/>
                  </a:cubicBezTo>
                  <a:cubicBezTo>
                    <a:pt x="1199" y="821"/>
                    <a:pt x="1207" y="848"/>
                    <a:pt x="1223" y="869"/>
                  </a:cubicBezTo>
                  <a:cubicBezTo>
                    <a:pt x="1243" y="893"/>
                    <a:pt x="1271" y="906"/>
                    <a:pt x="1302" y="906"/>
                  </a:cubicBezTo>
                  <a:cubicBezTo>
                    <a:pt x="1324" y="906"/>
                    <a:pt x="1346" y="899"/>
                    <a:pt x="1364" y="885"/>
                  </a:cubicBezTo>
                  <a:cubicBezTo>
                    <a:pt x="1564" y="725"/>
                    <a:pt x="1564" y="725"/>
                    <a:pt x="1564" y="725"/>
                  </a:cubicBezTo>
                  <a:cubicBezTo>
                    <a:pt x="1588" y="706"/>
                    <a:pt x="1602" y="678"/>
                    <a:pt x="1602" y="648"/>
                  </a:cubicBezTo>
                  <a:cubicBezTo>
                    <a:pt x="1602" y="617"/>
                    <a:pt x="1589" y="589"/>
                    <a:pt x="1565" y="570"/>
                  </a:cubicBezTo>
                  <a:cubicBezTo>
                    <a:pt x="1365" y="406"/>
                    <a:pt x="1365" y="406"/>
                    <a:pt x="1365" y="406"/>
                  </a:cubicBezTo>
                  <a:cubicBezTo>
                    <a:pt x="1322" y="371"/>
                    <a:pt x="1259" y="378"/>
                    <a:pt x="1224" y="420"/>
                  </a:cubicBezTo>
                  <a:cubicBezTo>
                    <a:pt x="1207" y="441"/>
                    <a:pt x="1200" y="467"/>
                    <a:pt x="1202" y="494"/>
                  </a:cubicBezTo>
                  <a:cubicBezTo>
                    <a:pt x="1204" y="514"/>
                    <a:pt x="1212" y="532"/>
                    <a:pt x="1224" y="547"/>
                  </a:cubicBezTo>
                  <a:cubicBezTo>
                    <a:pt x="1122" y="547"/>
                    <a:pt x="1122" y="547"/>
                    <a:pt x="1122" y="547"/>
                  </a:cubicBezTo>
                  <a:cubicBezTo>
                    <a:pt x="1122" y="363"/>
                    <a:pt x="1122" y="363"/>
                    <a:pt x="1122" y="363"/>
                  </a:cubicBezTo>
                  <a:cubicBezTo>
                    <a:pt x="1122" y="324"/>
                    <a:pt x="1154" y="292"/>
                    <a:pt x="1193" y="292"/>
                  </a:cubicBezTo>
                  <a:cubicBezTo>
                    <a:pt x="1705" y="292"/>
                    <a:pt x="1705" y="292"/>
                    <a:pt x="1705" y="292"/>
                  </a:cubicBezTo>
                  <a:cubicBezTo>
                    <a:pt x="1721" y="292"/>
                    <a:pt x="1735" y="278"/>
                    <a:pt x="1735" y="262"/>
                  </a:cubicBezTo>
                  <a:cubicBezTo>
                    <a:pt x="1735" y="245"/>
                    <a:pt x="1721" y="232"/>
                    <a:pt x="1705" y="232"/>
                  </a:cubicBezTo>
                  <a:cubicBezTo>
                    <a:pt x="1193" y="232"/>
                    <a:pt x="1193" y="232"/>
                    <a:pt x="1193" y="232"/>
                  </a:cubicBezTo>
                  <a:cubicBezTo>
                    <a:pt x="1121" y="232"/>
                    <a:pt x="1062" y="291"/>
                    <a:pt x="1062" y="363"/>
                  </a:cubicBezTo>
                  <a:cubicBezTo>
                    <a:pt x="1062" y="547"/>
                    <a:pt x="1062" y="547"/>
                    <a:pt x="1062" y="547"/>
                  </a:cubicBezTo>
                  <a:cubicBezTo>
                    <a:pt x="986" y="547"/>
                    <a:pt x="986" y="547"/>
                    <a:pt x="986" y="547"/>
                  </a:cubicBezTo>
                  <a:cubicBezTo>
                    <a:pt x="986" y="131"/>
                    <a:pt x="986" y="131"/>
                    <a:pt x="986" y="131"/>
                  </a:cubicBezTo>
                  <a:cubicBezTo>
                    <a:pt x="986" y="59"/>
                    <a:pt x="927" y="0"/>
                    <a:pt x="854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59" y="0"/>
                    <a:pt x="0" y="59"/>
                    <a:pt x="0" y="131"/>
                  </a:cubicBezTo>
                  <a:cubicBezTo>
                    <a:pt x="0" y="1592"/>
                    <a:pt x="0" y="1592"/>
                    <a:pt x="0" y="1592"/>
                  </a:cubicBezTo>
                  <a:cubicBezTo>
                    <a:pt x="0" y="1664"/>
                    <a:pt x="59" y="1723"/>
                    <a:pt x="131" y="1723"/>
                  </a:cubicBezTo>
                  <a:cubicBezTo>
                    <a:pt x="854" y="1723"/>
                    <a:pt x="854" y="1723"/>
                    <a:pt x="854" y="1723"/>
                  </a:cubicBezTo>
                  <a:cubicBezTo>
                    <a:pt x="927" y="1723"/>
                    <a:pt x="986" y="1664"/>
                    <a:pt x="986" y="1592"/>
                  </a:cubicBezTo>
                  <a:cubicBezTo>
                    <a:pt x="986" y="1134"/>
                    <a:pt x="986" y="1134"/>
                    <a:pt x="986" y="1134"/>
                  </a:cubicBezTo>
                  <a:cubicBezTo>
                    <a:pt x="1062" y="1134"/>
                    <a:pt x="1062" y="1134"/>
                    <a:pt x="1062" y="1134"/>
                  </a:cubicBezTo>
                  <a:cubicBezTo>
                    <a:pt x="1062" y="1824"/>
                    <a:pt x="1062" y="1824"/>
                    <a:pt x="1062" y="1824"/>
                  </a:cubicBezTo>
                  <a:cubicBezTo>
                    <a:pt x="1062" y="1896"/>
                    <a:pt x="1121" y="1955"/>
                    <a:pt x="1193" y="1955"/>
                  </a:cubicBezTo>
                  <a:cubicBezTo>
                    <a:pt x="1916" y="1955"/>
                    <a:pt x="1916" y="1955"/>
                    <a:pt x="1916" y="1955"/>
                  </a:cubicBezTo>
                  <a:cubicBezTo>
                    <a:pt x="1989" y="1955"/>
                    <a:pt x="2048" y="1896"/>
                    <a:pt x="2048" y="1824"/>
                  </a:cubicBezTo>
                  <a:cubicBezTo>
                    <a:pt x="2048" y="363"/>
                    <a:pt x="2048" y="363"/>
                    <a:pt x="2048" y="363"/>
                  </a:cubicBezTo>
                  <a:cubicBezTo>
                    <a:pt x="2048" y="291"/>
                    <a:pt x="1989" y="232"/>
                    <a:pt x="1916" y="232"/>
                  </a:cubicBezTo>
                  <a:close/>
                  <a:moveTo>
                    <a:pt x="1306" y="607"/>
                  </a:moveTo>
                  <a:cubicBezTo>
                    <a:pt x="1318" y="607"/>
                    <a:pt x="1330" y="599"/>
                    <a:pt x="1334" y="587"/>
                  </a:cubicBezTo>
                  <a:cubicBezTo>
                    <a:pt x="1338" y="575"/>
                    <a:pt x="1334" y="562"/>
                    <a:pt x="1324" y="554"/>
                  </a:cubicBezTo>
                  <a:cubicBezTo>
                    <a:pt x="1276" y="515"/>
                    <a:pt x="1276" y="515"/>
                    <a:pt x="1276" y="515"/>
                  </a:cubicBezTo>
                  <a:cubicBezTo>
                    <a:pt x="1259" y="501"/>
                    <a:pt x="1257" y="475"/>
                    <a:pt x="1271" y="458"/>
                  </a:cubicBezTo>
                  <a:cubicBezTo>
                    <a:pt x="1285" y="441"/>
                    <a:pt x="1310" y="439"/>
                    <a:pt x="1327" y="453"/>
                  </a:cubicBezTo>
                  <a:cubicBezTo>
                    <a:pt x="1527" y="616"/>
                    <a:pt x="1527" y="616"/>
                    <a:pt x="1527" y="616"/>
                  </a:cubicBezTo>
                  <a:cubicBezTo>
                    <a:pt x="1537" y="624"/>
                    <a:pt x="1542" y="635"/>
                    <a:pt x="1542" y="647"/>
                  </a:cubicBezTo>
                  <a:cubicBezTo>
                    <a:pt x="1542" y="659"/>
                    <a:pt x="1537" y="671"/>
                    <a:pt x="1527" y="678"/>
                  </a:cubicBezTo>
                  <a:cubicBezTo>
                    <a:pt x="1327" y="838"/>
                    <a:pt x="1327" y="838"/>
                    <a:pt x="1327" y="838"/>
                  </a:cubicBezTo>
                  <a:cubicBezTo>
                    <a:pt x="1319" y="843"/>
                    <a:pt x="1311" y="846"/>
                    <a:pt x="1302" y="846"/>
                  </a:cubicBezTo>
                  <a:cubicBezTo>
                    <a:pt x="1289" y="846"/>
                    <a:pt x="1278" y="841"/>
                    <a:pt x="1270" y="831"/>
                  </a:cubicBezTo>
                  <a:cubicBezTo>
                    <a:pt x="1264" y="823"/>
                    <a:pt x="1261" y="812"/>
                    <a:pt x="1262" y="802"/>
                  </a:cubicBezTo>
                  <a:cubicBezTo>
                    <a:pt x="1263" y="791"/>
                    <a:pt x="1268" y="782"/>
                    <a:pt x="1277" y="775"/>
                  </a:cubicBezTo>
                  <a:cubicBezTo>
                    <a:pt x="1320" y="740"/>
                    <a:pt x="1320" y="740"/>
                    <a:pt x="1320" y="740"/>
                  </a:cubicBezTo>
                  <a:cubicBezTo>
                    <a:pt x="1330" y="733"/>
                    <a:pt x="1334" y="719"/>
                    <a:pt x="1330" y="707"/>
                  </a:cubicBezTo>
                  <a:cubicBezTo>
                    <a:pt x="1326" y="695"/>
                    <a:pt x="1314" y="687"/>
                    <a:pt x="1302" y="687"/>
                  </a:cubicBezTo>
                  <a:cubicBezTo>
                    <a:pt x="882" y="687"/>
                    <a:pt x="882" y="687"/>
                    <a:pt x="882" y="687"/>
                  </a:cubicBezTo>
                  <a:cubicBezTo>
                    <a:pt x="860" y="687"/>
                    <a:pt x="842" y="669"/>
                    <a:pt x="842" y="647"/>
                  </a:cubicBezTo>
                  <a:cubicBezTo>
                    <a:pt x="842" y="625"/>
                    <a:pt x="860" y="607"/>
                    <a:pt x="882" y="607"/>
                  </a:cubicBezTo>
                  <a:lnTo>
                    <a:pt x="1306" y="607"/>
                  </a:lnTo>
                  <a:close/>
                  <a:moveTo>
                    <a:pt x="1062" y="747"/>
                  </a:moveTo>
                  <a:cubicBezTo>
                    <a:pt x="1062" y="934"/>
                    <a:pt x="1062" y="934"/>
                    <a:pt x="1062" y="934"/>
                  </a:cubicBezTo>
                  <a:cubicBezTo>
                    <a:pt x="986" y="934"/>
                    <a:pt x="986" y="934"/>
                    <a:pt x="986" y="934"/>
                  </a:cubicBezTo>
                  <a:cubicBezTo>
                    <a:pt x="986" y="747"/>
                    <a:pt x="986" y="747"/>
                    <a:pt x="986" y="747"/>
                  </a:cubicBezTo>
                  <a:lnTo>
                    <a:pt x="1062" y="747"/>
                  </a:lnTo>
                  <a:close/>
                  <a:moveTo>
                    <a:pt x="926" y="1592"/>
                  </a:moveTo>
                  <a:cubicBezTo>
                    <a:pt x="926" y="1631"/>
                    <a:pt x="894" y="1663"/>
                    <a:pt x="854" y="1663"/>
                  </a:cubicBezTo>
                  <a:cubicBezTo>
                    <a:pt x="131" y="1663"/>
                    <a:pt x="131" y="1663"/>
                    <a:pt x="131" y="1663"/>
                  </a:cubicBezTo>
                  <a:cubicBezTo>
                    <a:pt x="92" y="1663"/>
                    <a:pt x="60" y="1631"/>
                    <a:pt x="60" y="1592"/>
                  </a:cubicBezTo>
                  <a:cubicBezTo>
                    <a:pt x="60" y="1446"/>
                    <a:pt x="60" y="1446"/>
                    <a:pt x="60" y="1446"/>
                  </a:cubicBezTo>
                  <a:cubicBezTo>
                    <a:pt x="926" y="1446"/>
                    <a:pt x="926" y="1446"/>
                    <a:pt x="926" y="1446"/>
                  </a:cubicBezTo>
                  <a:lnTo>
                    <a:pt x="926" y="1592"/>
                  </a:lnTo>
                  <a:close/>
                  <a:moveTo>
                    <a:pt x="746" y="1074"/>
                  </a:moveTo>
                  <a:cubicBezTo>
                    <a:pt x="733" y="1074"/>
                    <a:pt x="722" y="1083"/>
                    <a:pt x="717" y="1095"/>
                  </a:cubicBezTo>
                  <a:cubicBezTo>
                    <a:pt x="713" y="1107"/>
                    <a:pt x="717" y="1120"/>
                    <a:pt x="727" y="1128"/>
                  </a:cubicBezTo>
                  <a:cubicBezTo>
                    <a:pt x="770" y="1162"/>
                    <a:pt x="770" y="1162"/>
                    <a:pt x="770" y="1162"/>
                  </a:cubicBezTo>
                  <a:cubicBezTo>
                    <a:pt x="788" y="1176"/>
                    <a:pt x="791" y="1201"/>
                    <a:pt x="777" y="1219"/>
                  </a:cubicBezTo>
                  <a:cubicBezTo>
                    <a:pt x="769" y="1228"/>
                    <a:pt x="758" y="1234"/>
                    <a:pt x="746" y="1234"/>
                  </a:cubicBezTo>
                  <a:cubicBezTo>
                    <a:pt x="736" y="1234"/>
                    <a:pt x="728" y="1231"/>
                    <a:pt x="721" y="1225"/>
                  </a:cubicBezTo>
                  <a:cubicBezTo>
                    <a:pt x="520" y="1066"/>
                    <a:pt x="520" y="1066"/>
                    <a:pt x="520" y="1066"/>
                  </a:cubicBezTo>
                  <a:cubicBezTo>
                    <a:pt x="511" y="1058"/>
                    <a:pt x="505" y="1047"/>
                    <a:pt x="505" y="1035"/>
                  </a:cubicBezTo>
                  <a:cubicBezTo>
                    <a:pt x="505" y="1023"/>
                    <a:pt x="510" y="1011"/>
                    <a:pt x="520" y="1003"/>
                  </a:cubicBezTo>
                  <a:cubicBezTo>
                    <a:pt x="562" y="969"/>
                    <a:pt x="562" y="969"/>
                    <a:pt x="562" y="969"/>
                  </a:cubicBezTo>
                  <a:cubicBezTo>
                    <a:pt x="575" y="959"/>
                    <a:pt x="577" y="940"/>
                    <a:pt x="566" y="927"/>
                  </a:cubicBezTo>
                  <a:cubicBezTo>
                    <a:pt x="556" y="914"/>
                    <a:pt x="537" y="912"/>
                    <a:pt x="524" y="923"/>
                  </a:cubicBezTo>
                  <a:cubicBezTo>
                    <a:pt x="482" y="957"/>
                    <a:pt x="482" y="957"/>
                    <a:pt x="482" y="957"/>
                  </a:cubicBezTo>
                  <a:cubicBezTo>
                    <a:pt x="458" y="976"/>
                    <a:pt x="445" y="1005"/>
                    <a:pt x="445" y="1035"/>
                  </a:cubicBezTo>
                  <a:cubicBezTo>
                    <a:pt x="445" y="1065"/>
                    <a:pt x="459" y="1094"/>
                    <a:pt x="483" y="1113"/>
                  </a:cubicBezTo>
                  <a:cubicBezTo>
                    <a:pt x="683" y="1272"/>
                    <a:pt x="683" y="1272"/>
                    <a:pt x="683" y="1272"/>
                  </a:cubicBezTo>
                  <a:cubicBezTo>
                    <a:pt x="701" y="1286"/>
                    <a:pt x="723" y="1294"/>
                    <a:pt x="746" y="1294"/>
                  </a:cubicBezTo>
                  <a:cubicBezTo>
                    <a:pt x="746" y="1294"/>
                    <a:pt x="746" y="1294"/>
                    <a:pt x="746" y="1294"/>
                  </a:cubicBezTo>
                  <a:cubicBezTo>
                    <a:pt x="776" y="1294"/>
                    <a:pt x="805" y="1280"/>
                    <a:pt x="824" y="1256"/>
                  </a:cubicBezTo>
                  <a:cubicBezTo>
                    <a:pt x="853" y="1220"/>
                    <a:pt x="852" y="1170"/>
                    <a:pt x="826" y="1134"/>
                  </a:cubicBezTo>
                  <a:cubicBezTo>
                    <a:pt x="926" y="1134"/>
                    <a:pt x="926" y="1134"/>
                    <a:pt x="926" y="1134"/>
                  </a:cubicBezTo>
                  <a:cubicBezTo>
                    <a:pt x="926" y="1386"/>
                    <a:pt x="926" y="1386"/>
                    <a:pt x="926" y="1386"/>
                  </a:cubicBezTo>
                  <a:cubicBezTo>
                    <a:pt x="60" y="1386"/>
                    <a:pt x="60" y="1386"/>
                    <a:pt x="60" y="1386"/>
                  </a:cubicBezTo>
                  <a:cubicBezTo>
                    <a:pt x="60" y="131"/>
                    <a:pt x="60" y="131"/>
                    <a:pt x="60" y="131"/>
                  </a:cubicBezTo>
                  <a:cubicBezTo>
                    <a:pt x="60" y="92"/>
                    <a:pt x="92" y="60"/>
                    <a:pt x="131" y="60"/>
                  </a:cubicBezTo>
                  <a:cubicBezTo>
                    <a:pt x="854" y="60"/>
                    <a:pt x="854" y="60"/>
                    <a:pt x="854" y="60"/>
                  </a:cubicBezTo>
                  <a:cubicBezTo>
                    <a:pt x="894" y="60"/>
                    <a:pt x="926" y="92"/>
                    <a:pt x="926" y="131"/>
                  </a:cubicBezTo>
                  <a:cubicBezTo>
                    <a:pt x="926" y="547"/>
                    <a:pt x="926" y="547"/>
                    <a:pt x="926" y="547"/>
                  </a:cubicBezTo>
                  <a:cubicBezTo>
                    <a:pt x="882" y="547"/>
                    <a:pt x="882" y="547"/>
                    <a:pt x="882" y="547"/>
                  </a:cubicBezTo>
                  <a:cubicBezTo>
                    <a:pt x="827" y="547"/>
                    <a:pt x="782" y="592"/>
                    <a:pt x="782" y="647"/>
                  </a:cubicBezTo>
                  <a:cubicBezTo>
                    <a:pt x="782" y="702"/>
                    <a:pt x="827" y="747"/>
                    <a:pt x="882" y="747"/>
                  </a:cubicBezTo>
                  <a:cubicBezTo>
                    <a:pt x="926" y="747"/>
                    <a:pt x="926" y="747"/>
                    <a:pt x="926" y="747"/>
                  </a:cubicBezTo>
                  <a:cubicBezTo>
                    <a:pt x="926" y="934"/>
                    <a:pt x="926" y="934"/>
                    <a:pt x="926" y="934"/>
                  </a:cubicBezTo>
                  <a:cubicBezTo>
                    <a:pt x="823" y="934"/>
                    <a:pt x="823" y="934"/>
                    <a:pt x="823" y="934"/>
                  </a:cubicBezTo>
                  <a:cubicBezTo>
                    <a:pt x="835" y="919"/>
                    <a:pt x="843" y="901"/>
                    <a:pt x="845" y="881"/>
                  </a:cubicBezTo>
                  <a:cubicBezTo>
                    <a:pt x="848" y="855"/>
                    <a:pt x="840" y="829"/>
                    <a:pt x="823" y="808"/>
                  </a:cubicBezTo>
                  <a:cubicBezTo>
                    <a:pt x="788" y="765"/>
                    <a:pt x="725" y="759"/>
                    <a:pt x="682" y="794"/>
                  </a:cubicBezTo>
                  <a:cubicBezTo>
                    <a:pt x="631" y="835"/>
                    <a:pt x="631" y="835"/>
                    <a:pt x="631" y="835"/>
                  </a:cubicBezTo>
                  <a:cubicBezTo>
                    <a:pt x="618" y="846"/>
                    <a:pt x="617" y="865"/>
                    <a:pt x="627" y="877"/>
                  </a:cubicBezTo>
                  <a:cubicBezTo>
                    <a:pt x="637" y="890"/>
                    <a:pt x="656" y="892"/>
                    <a:pt x="669" y="882"/>
                  </a:cubicBezTo>
                  <a:cubicBezTo>
                    <a:pt x="720" y="840"/>
                    <a:pt x="720" y="840"/>
                    <a:pt x="720" y="840"/>
                  </a:cubicBezTo>
                  <a:cubicBezTo>
                    <a:pt x="737" y="826"/>
                    <a:pt x="763" y="829"/>
                    <a:pt x="777" y="846"/>
                  </a:cubicBezTo>
                  <a:cubicBezTo>
                    <a:pt x="791" y="863"/>
                    <a:pt x="788" y="888"/>
                    <a:pt x="771" y="902"/>
                  </a:cubicBezTo>
                  <a:cubicBezTo>
                    <a:pt x="723" y="941"/>
                    <a:pt x="723" y="941"/>
                    <a:pt x="723" y="941"/>
                  </a:cubicBezTo>
                  <a:cubicBezTo>
                    <a:pt x="713" y="949"/>
                    <a:pt x="709" y="963"/>
                    <a:pt x="713" y="975"/>
                  </a:cubicBezTo>
                  <a:cubicBezTo>
                    <a:pt x="718" y="986"/>
                    <a:pt x="729" y="994"/>
                    <a:pt x="742" y="994"/>
                  </a:cubicBezTo>
                  <a:cubicBezTo>
                    <a:pt x="1167" y="994"/>
                    <a:pt x="1167" y="994"/>
                    <a:pt x="1167" y="994"/>
                  </a:cubicBezTo>
                  <a:cubicBezTo>
                    <a:pt x="1189" y="994"/>
                    <a:pt x="1207" y="1012"/>
                    <a:pt x="1207" y="1034"/>
                  </a:cubicBezTo>
                  <a:cubicBezTo>
                    <a:pt x="1207" y="1057"/>
                    <a:pt x="1189" y="1074"/>
                    <a:pt x="1167" y="1074"/>
                  </a:cubicBezTo>
                  <a:cubicBezTo>
                    <a:pt x="746" y="1074"/>
                    <a:pt x="746" y="1074"/>
                    <a:pt x="746" y="1074"/>
                  </a:cubicBezTo>
                  <a:close/>
                  <a:moveTo>
                    <a:pt x="1988" y="1824"/>
                  </a:moveTo>
                  <a:cubicBezTo>
                    <a:pt x="1988" y="1863"/>
                    <a:pt x="1956" y="1895"/>
                    <a:pt x="1916" y="1895"/>
                  </a:cubicBezTo>
                  <a:cubicBezTo>
                    <a:pt x="1193" y="1895"/>
                    <a:pt x="1193" y="1895"/>
                    <a:pt x="1193" y="1895"/>
                  </a:cubicBezTo>
                  <a:cubicBezTo>
                    <a:pt x="1154" y="1895"/>
                    <a:pt x="1122" y="1863"/>
                    <a:pt x="1122" y="1824"/>
                  </a:cubicBezTo>
                  <a:cubicBezTo>
                    <a:pt x="1122" y="1678"/>
                    <a:pt x="1122" y="1678"/>
                    <a:pt x="1122" y="1678"/>
                  </a:cubicBezTo>
                  <a:cubicBezTo>
                    <a:pt x="1988" y="1678"/>
                    <a:pt x="1988" y="1678"/>
                    <a:pt x="1988" y="1678"/>
                  </a:cubicBezTo>
                  <a:lnTo>
                    <a:pt x="1988" y="1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g32101614a70_0_0"/>
            <p:cNvSpPr/>
            <p:nvPr/>
          </p:nvSpPr>
          <p:spPr>
            <a:xfrm>
              <a:off x="3149892" y="1451392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g32101614a70_0_0"/>
            <p:cNvSpPr/>
            <p:nvPr/>
          </p:nvSpPr>
          <p:spPr>
            <a:xfrm>
              <a:off x="3183735" y="1451392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g32101614a70_0_0"/>
            <p:cNvSpPr/>
            <p:nvPr/>
          </p:nvSpPr>
          <p:spPr>
            <a:xfrm>
              <a:off x="3217578" y="1451392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" name="Google Shape;395;g32101614a70_0_0"/>
          <p:cNvGrpSpPr/>
          <p:nvPr/>
        </p:nvGrpSpPr>
        <p:grpSpPr>
          <a:xfrm>
            <a:off x="3896510" y="1906113"/>
            <a:ext cx="1350989" cy="1551355"/>
            <a:chOff x="1609580" y="1320595"/>
            <a:chExt cx="343449" cy="449577"/>
          </a:xfrm>
        </p:grpSpPr>
        <p:sp>
          <p:nvSpPr>
            <p:cNvPr id="396" name="Google Shape;396;g32101614a70_0_0"/>
            <p:cNvSpPr/>
            <p:nvPr/>
          </p:nvSpPr>
          <p:spPr>
            <a:xfrm>
              <a:off x="1609580" y="1320595"/>
              <a:ext cx="343449" cy="449577"/>
            </a:xfrm>
            <a:custGeom>
              <a:rect b="b" l="l" r="r" t="t"/>
              <a:pathLst>
                <a:path extrusionOk="0" h="2048" w="1581">
                  <a:moveTo>
                    <a:pt x="1574" y="396"/>
                  </a:moveTo>
                  <a:cubicBezTo>
                    <a:pt x="1237" y="11"/>
                    <a:pt x="1237" y="11"/>
                    <a:pt x="1237" y="11"/>
                  </a:cubicBezTo>
                  <a:cubicBezTo>
                    <a:pt x="1232" y="4"/>
                    <a:pt x="1223" y="0"/>
                    <a:pt x="1215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32" y="0"/>
                    <a:pt x="119" y="14"/>
                    <a:pt x="119" y="30"/>
                  </a:cubicBezTo>
                  <a:cubicBezTo>
                    <a:pt x="119" y="1049"/>
                    <a:pt x="119" y="1049"/>
                    <a:pt x="119" y="1049"/>
                  </a:cubicBezTo>
                  <a:cubicBezTo>
                    <a:pt x="30" y="1049"/>
                    <a:pt x="30" y="1049"/>
                    <a:pt x="30" y="1049"/>
                  </a:cubicBezTo>
                  <a:cubicBezTo>
                    <a:pt x="14" y="1049"/>
                    <a:pt x="0" y="1063"/>
                    <a:pt x="0" y="1079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81"/>
                    <a:pt x="14" y="1695"/>
                    <a:pt x="30" y="1695"/>
                  </a:cubicBezTo>
                  <a:cubicBezTo>
                    <a:pt x="119" y="1695"/>
                    <a:pt x="119" y="1695"/>
                    <a:pt x="119" y="1695"/>
                  </a:cubicBezTo>
                  <a:cubicBezTo>
                    <a:pt x="119" y="2018"/>
                    <a:pt x="119" y="2018"/>
                    <a:pt x="119" y="2018"/>
                  </a:cubicBezTo>
                  <a:cubicBezTo>
                    <a:pt x="119" y="2035"/>
                    <a:pt x="132" y="2048"/>
                    <a:pt x="149" y="2048"/>
                  </a:cubicBezTo>
                  <a:cubicBezTo>
                    <a:pt x="1551" y="2048"/>
                    <a:pt x="1551" y="2048"/>
                    <a:pt x="1551" y="2048"/>
                  </a:cubicBezTo>
                  <a:cubicBezTo>
                    <a:pt x="1568" y="2048"/>
                    <a:pt x="1581" y="2035"/>
                    <a:pt x="1581" y="2018"/>
                  </a:cubicBezTo>
                  <a:cubicBezTo>
                    <a:pt x="1581" y="415"/>
                    <a:pt x="1581" y="415"/>
                    <a:pt x="1581" y="415"/>
                  </a:cubicBezTo>
                  <a:cubicBezTo>
                    <a:pt x="1581" y="408"/>
                    <a:pt x="1578" y="401"/>
                    <a:pt x="1574" y="396"/>
                  </a:cubicBezTo>
                  <a:close/>
                  <a:moveTo>
                    <a:pt x="1521" y="1989"/>
                  </a:moveTo>
                  <a:cubicBezTo>
                    <a:pt x="179" y="1989"/>
                    <a:pt x="179" y="1989"/>
                    <a:pt x="179" y="1989"/>
                  </a:cubicBezTo>
                  <a:cubicBezTo>
                    <a:pt x="179" y="1695"/>
                    <a:pt x="179" y="1695"/>
                    <a:pt x="179" y="1695"/>
                  </a:cubicBezTo>
                  <a:cubicBezTo>
                    <a:pt x="1215" y="1695"/>
                    <a:pt x="1215" y="1695"/>
                    <a:pt x="1215" y="1695"/>
                  </a:cubicBezTo>
                  <a:cubicBezTo>
                    <a:pt x="1231" y="1695"/>
                    <a:pt x="1245" y="1681"/>
                    <a:pt x="1245" y="1665"/>
                  </a:cubicBezTo>
                  <a:cubicBezTo>
                    <a:pt x="1245" y="1079"/>
                    <a:pt x="1245" y="1079"/>
                    <a:pt x="1245" y="1079"/>
                  </a:cubicBezTo>
                  <a:cubicBezTo>
                    <a:pt x="1245" y="1063"/>
                    <a:pt x="1231" y="1049"/>
                    <a:pt x="1215" y="1049"/>
                  </a:cubicBezTo>
                  <a:cubicBezTo>
                    <a:pt x="506" y="1049"/>
                    <a:pt x="506" y="1049"/>
                    <a:pt x="506" y="1049"/>
                  </a:cubicBezTo>
                  <a:cubicBezTo>
                    <a:pt x="489" y="1049"/>
                    <a:pt x="476" y="1063"/>
                    <a:pt x="476" y="1079"/>
                  </a:cubicBezTo>
                  <a:cubicBezTo>
                    <a:pt x="476" y="1096"/>
                    <a:pt x="489" y="1109"/>
                    <a:pt x="506" y="1109"/>
                  </a:cubicBezTo>
                  <a:cubicBezTo>
                    <a:pt x="1185" y="1109"/>
                    <a:pt x="1185" y="1109"/>
                    <a:pt x="1185" y="1109"/>
                  </a:cubicBezTo>
                  <a:cubicBezTo>
                    <a:pt x="1185" y="1635"/>
                    <a:pt x="1185" y="1635"/>
                    <a:pt x="1185" y="1635"/>
                  </a:cubicBezTo>
                  <a:cubicBezTo>
                    <a:pt x="60" y="1635"/>
                    <a:pt x="60" y="1635"/>
                    <a:pt x="60" y="1635"/>
                  </a:cubicBezTo>
                  <a:cubicBezTo>
                    <a:pt x="60" y="1109"/>
                    <a:pt x="60" y="1109"/>
                    <a:pt x="60" y="1109"/>
                  </a:cubicBezTo>
                  <a:cubicBezTo>
                    <a:pt x="366" y="1109"/>
                    <a:pt x="366" y="1109"/>
                    <a:pt x="366" y="1109"/>
                  </a:cubicBezTo>
                  <a:cubicBezTo>
                    <a:pt x="382" y="1109"/>
                    <a:pt x="396" y="1096"/>
                    <a:pt x="396" y="1079"/>
                  </a:cubicBezTo>
                  <a:cubicBezTo>
                    <a:pt x="396" y="1063"/>
                    <a:pt x="382" y="1049"/>
                    <a:pt x="366" y="1049"/>
                  </a:cubicBezTo>
                  <a:cubicBezTo>
                    <a:pt x="179" y="1049"/>
                    <a:pt x="179" y="1049"/>
                    <a:pt x="179" y="1049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185" y="60"/>
                    <a:pt x="1185" y="60"/>
                    <a:pt x="1185" y="60"/>
                  </a:cubicBezTo>
                  <a:cubicBezTo>
                    <a:pt x="1185" y="415"/>
                    <a:pt x="1185" y="415"/>
                    <a:pt x="1185" y="415"/>
                  </a:cubicBezTo>
                  <a:cubicBezTo>
                    <a:pt x="1185" y="432"/>
                    <a:pt x="1198" y="445"/>
                    <a:pt x="1215" y="445"/>
                  </a:cubicBezTo>
                  <a:cubicBezTo>
                    <a:pt x="1293" y="445"/>
                    <a:pt x="1293" y="445"/>
                    <a:pt x="1293" y="445"/>
                  </a:cubicBezTo>
                  <a:cubicBezTo>
                    <a:pt x="1310" y="445"/>
                    <a:pt x="1323" y="432"/>
                    <a:pt x="1323" y="415"/>
                  </a:cubicBezTo>
                  <a:cubicBezTo>
                    <a:pt x="1323" y="399"/>
                    <a:pt x="1310" y="385"/>
                    <a:pt x="1293" y="385"/>
                  </a:cubicBezTo>
                  <a:cubicBezTo>
                    <a:pt x="1245" y="385"/>
                    <a:pt x="1245" y="385"/>
                    <a:pt x="1245" y="385"/>
                  </a:cubicBezTo>
                  <a:cubicBezTo>
                    <a:pt x="1245" y="110"/>
                    <a:pt x="1245" y="110"/>
                    <a:pt x="1245" y="110"/>
                  </a:cubicBezTo>
                  <a:cubicBezTo>
                    <a:pt x="1485" y="385"/>
                    <a:pt x="1485" y="385"/>
                    <a:pt x="1485" y="385"/>
                  </a:cubicBezTo>
                  <a:cubicBezTo>
                    <a:pt x="1433" y="385"/>
                    <a:pt x="1433" y="385"/>
                    <a:pt x="1433" y="385"/>
                  </a:cubicBezTo>
                  <a:cubicBezTo>
                    <a:pt x="1416" y="385"/>
                    <a:pt x="1403" y="399"/>
                    <a:pt x="1403" y="415"/>
                  </a:cubicBezTo>
                  <a:cubicBezTo>
                    <a:pt x="1403" y="432"/>
                    <a:pt x="1416" y="445"/>
                    <a:pt x="1433" y="445"/>
                  </a:cubicBezTo>
                  <a:cubicBezTo>
                    <a:pt x="1521" y="445"/>
                    <a:pt x="1521" y="445"/>
                    <a:pt x="1521" y="445"/>
                  </a:cubicBezTo>
                  <a:cubicBezTo>
                    <a:pt x="1521" y="1989"/>
                    <a:pt x="1521" y="1989"/>
                    <a:pt x="1521" y="19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g32101614a70_0_0"/>
            <p:cNvSpPr/>
            <p:nvPr/>
          </p:nvSpPr>
          <p:spPr>
            <a:xfrm>
              <a:off x="1744952" y="1590422"/>
              <a:ext cx="61905" cy="59709"/>
            </a:xfrm>
            <a:custGeom>
              <a:rect b="b" l="l" r="r" t="t"/>
              <a:pathLst>
                <a:path extrusionOk="0" h="272" w="288">
                  <a:moveTo>
                    <a:pt x="28" y="269"/>
                  </a:moveTo>
                  <a:cubicBezTo>
                    <a:pt x="44" y="272"/>
                    <a:pt x="59" y="262"/>
                    <a:pt x="62" y="245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11" y="247"/>
                    <a:pt x="111" y="248"/>
                    <a:pt x="111" y="248"/>
                  </a:cubicBezTo>
                  <a:cubicBezTo>
                    <a:pt x="116" y="262"/>
                    <a:pt x="129" y="272"/>
                    <a:pt x="144" y="272"/>
                  </a:cubicBezTo>
                  <a:cubicBezTo>
                    <a:pt x="144" y="272"/>
                    <a:pt x="144" y="272"/>
                    <a:pt x="144" y="272"/>
                  </a:cubicBezTo>
                  <a:cubicBezTo>
                    <a:pt x="159" y="271"/>
                    <a:pt x="172" y="262"/>
                    <a:pt x="177" y="248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26" y="246"/>
                    <a:pt x="226" y="246"/>
                    <a:pt x="226" y="246"/>
                  </a:cubicBezTo>
                  <a:cubicBezTo>
                    <a:pt x="229" y="262"/>
                    <a:pt x="245" y="272"/>
                    <a:pt x="261" y="269"/>
                  </a:cubicBezTo>
                  <a:cubicBezTo>
                    <a:pt x="277" y="266"/>
                    <a:pt x="288" y="251"/>
                    <a:pt x="285" y="234"/>
                  </a:cubicBezTo>
                  <a:cubicBezTo>
                    <a:pt x="245" y="28"/>
                    <a:pt x="245" y="28"/>
                    <a:pt x="245" y="28"/>
                  </a:cubicBezTo>
                  <a:cubicBezTo>
                    <a:pt x="242" y="13"/>
                    <a:pt x="229" y="1"/>
                    <a:pt x="213" y="1"/>
                  </a:cubicBezTo>
                  <a:cubicBezTo>
                    <a:pt x="198" y="0"/>
                    <a:pt x="183" y="9"/>
                    <a:pt x="178" y="24"/>
                  </a:cubicBezTo>
                  <a:cubicBezTo>
                    <a:pt x="178" y="25"/>
                    <a:pt x="178" y="25"/>
                    <a:pt x="178" y="2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4"/>
                  </a:cubicBezTo>
                  <a:cubicBezTo>
                    <a:pt x="103" y="9"/>
                    <a:pt x="88" y="0"/>
                    <a:pt x="72" y="1"/>
                  </a:cubicBezTo>
                  <a:cubicBezTo>
                    <a:pt x="57" y="2"/>
                    <a:pt x="44" y="13"/>
                    <a:pt x="41" y="29"/>
                  </a:cubicBezTo>
                  <a:cubicBezTo>
                    <a:pt x="3" y="235"/>
                    <a:pt x="3" y="235"/>
                    <a:pt x="3" y="235"/>
                  </a:cubicBezTo>
                  <a:cubicBezTo>
                    <a:pt x="0" y="251"/>
                    <a:pt x="11" y="266"/>
                    <a:pt x="28" y="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g32101614a70_0_0"/>
            <p:cNvSpPr/>
            <p:nvPr/>
          </p:nvSpPr>
          <p:spPr>
            <a:xfrm>
              <a:off x="1819955" y="1590422"/>
              <a:ext cx="29416" cy="59709"/>
            </a:xfrm>
            <a:custGeom>
              <a:rect b="b" l="l" r="r" t="t"/>
              <a:pathLst>
                <a:path extrusionOk="0" h="272" w="134">
                  <a:moveTo>
                    <a:pt x="25" y="271"/>
                  </a:moveTo>
                  <a:cubicBezTo>
                    <a:pt x="27" y="271"/>
                    <a:pt x="80" y="272"/>
                    <a:pt x="104" y="271"/>
                  </a:cubicBezTo>
                  <a:cubicBezTo>
                    <a:pt x="121" y="271"/>
                    <a:pt x="134" y="258"/>
                    <a:pt x="134" y="241"/>
                  </a:cubicBezTo>
                  <a:cubicBezTo>
                    <a:pt x="134" y="225"/>
                    <a:pt x="121" y="212"/>
                    <a:pt x="104" y="212"/>
                  </a:cubicBezTo>
                  <a:cubicBezTo>
                    <a:pt x="104" y="212"/>
                    <a:pt x="104" y="212"/>
                    <a:pt x="104" y="212"/>
                  </a:cubicBezTo>
                  <a:cubicBezTo>
                    <a:pt x="91" y="212"/>
                    <a:pt x="74" y="212"/>
                    <a:pt x="60" y="212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56"/>
                    <a:pt x="11" y="268"/>
                    <a:pt x="25" y="2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g32101614a70_0_0"/>
            <p:cNvSpPr/>
            <p:nvPr/>
          </p:nvSpPr>
          <p:spPr>
            <a:xfrm>
              <a:off x="1641594" y="1590422"/>
              <a:ext cx="44750" cy="59709"/>
            </a:xfrm>
            <a:custGeom>
              <a:rect b="b" l="l" r="r" t="t"/>
              <a:pathLst>
                <a:path extrusionOk="0" h="272" w="206">
                  <a:moveTo>
                    <a:pt x="176" y="0"/>
                  </a:moveTo>
                  <a:cubicBezTo>
                    <a:pt x="159" y="0"/>
                    <a:pt x="146" y="14"/>
                    <a:pt x="146" y="30"/>
                  </a:cubicBezTo>
                  <a:cubicBezTo>
                    <a:pt x="146" y="102"/>
                    <a:pt x="146" y="102"/>
                    <a:pt x="146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4"/>
                    <a:pt x="46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58"/>
                    <a:pt x="13" y="272"/>
                    <a:pt x="30" y="272"/>
                  </a:cubicBezTo>
                  <a:cubicBezTo>
                    <a:pt x="46" y="272"/>
                    <a:pt x="60" y="258"/>
                    <a:pt x="60" y="242"/>
                  </a:cubicBezTo>
                  <a:cubicBezTo>
                    <a:pt x="60" y="162"/>
                    <a:pt x="60" y="162"/>
                    <a:pt x="60" y="162"/>
                  </a:cubicBezTo>
                  <a:cubicBezTo>
                    <a:pt x="146" y="162"/>
                    <a:pt x="146" y="162"/>
                    <a:pt x="146" y="162"/>
                  </a:cubicBezTo>
                  <a:cubicBezTo>
                    <a:pt x="146" y="242"/>
                    <a:pt x="146" y="242"/>
                    <a:pt x="146" y="242"/>
                  </a:cubicBezTo>
                  <a:cubicBezTo>
                    <a:pt x="146" y="258"/>
                    <a:pt x="159" y="272"/>
                    <a:pt x="176" y="272"/>
                  </a:cubicBezTo>
                  <a:cubicBezTo>
                    <a:pt x="192" y="272"/>
                    <a:pt x="206" y="258"/>
                    <a:pt x="206" y="242"/>
                  </a:cubicBezTo>
                  <a:cubicBezTo>
                    <a:pt x="206" y="30"/>
                    <a:pt x="206" y="30"/>
                    <a:pt x="206" y="30"/>
                  </a:cubicBezTo>
                  <a:cubicBezTo>
                    <a:pt x="206" y="14"/>
                    <a:pt x="192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g32101614a70_0_0"/>
            <p:cNvSpPr/>
            <p:nvPr/>
          </p:nvSpPr>
          <p:spPr>
            <a:xfrm>
              <a:off x="1699218" y="1590422"/>
              <a:ext cx="38233" cy="59709"/>
            </a:xfrm>
            <a:custGeom>
              <a:rect b="b" l="l" r="r" t="t"/>
              <a:pathLst>
                <a:path extrusionOk="0" h="272" w="176">
                  <a:moveTo>
                    <a:pt x="0" y="30"/>
                  </a:moveTo>
                  <a:cubicBezTo>
                    <a:pt x="0" y="47"/>
                    <a:pt x="13" y="60"/>
                    <a:pt x="29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8" y="242"/>
                    <a:pt x="58" y="242"/>
                    <a:pt x="58" y="242"/>
                  </a:cubicBezTo>
                  <a:cubicBezTo>
                    <a:pt x="58" y="258"/>
                    <a:pt x="71" y="272"/>
                    <a:pt x="88" y="272"/>
                  </a:cubicBezTo>
                  <a:cubicBezTo>
                    <a:pt x="104" y="272"/>
                    <a:pt x="117" y="258"/>
                    <a:pt x="117" y="242"/>
                  </a:cubicBezTo>
                  <a:cubicBezTo>
                    <a:pt x="117" y="60"/>
                    <a:pt x="117" y="60"/>
                    <a:pt x="117" y="60"/>
                  </a:cubicBezTo>
                  <a:cubicBezTo>
                    <a:pt x="146" y="60"/>
                    <a:pt x="146" y="60"/>
                    <a:pt x="146" y="60"/>
                  </a:cubicBezTo>
                  <a:cubicBezTo>
                    <a:pt x="163" y="60"/>
                    <a:pt x="176" y="47"/>
                    <a:pt x="176" y="30"/>
                  </a:cubicBezTo>
                  <a:cubicBezTo>
                    <a:pt x="176" y="14"/>
                    <a:pt x="163" y="0"/>
                    <a:pt x="146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4"/>
                    <a:pt x="0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g32101614a70_0_0"/>
          <p:cNvSpPr txBox="1"/>
          <p:nvPr/>
        </p:nvSpPr>
        <p:spPr>
          <a:xfrm>
            <a:off x="412913" y="3904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Aplicación</a:t>
            </a:r>
            <a:r>
              <a:rPr b="1" lang="es-CL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 </a:t>
            </a:r>
            <a:r>
              <a:rPr b="1" lang="es-CL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móvil - </a:t>
            </a:r>
            <a:r>
              <a:rPr b="1" lang="es-CL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RIDER</a:t>
            </a:r>
            <a:endParaRPr b="1" sz="180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402" name="Google Shape;402;g32101614a70_0_0"/>
          <p:cNvSpPr txBox="1"/>
          <p:nvPr/>
        </p:nvSpPr>
        <p:spPr>
          <a:xfrm>
            <a:off x="3072000" y="39043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Página</a:t>
            </a:r>
            <a:r>
              <a:rPr b="1" lang="es-CL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 web - ADM</a:t>
            </a:r>
            <a:endParaRPr b="1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403" name="Google Shape;403;g32101614a70_0_0"/>
          <p:cNvSpPr txBox="1"/>
          <p:nvPr/>
        </p:nvSpPr>
        <p:spPr>
          <a:xfrm>
            <a:off x="5822375" y="3904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Aplicación</a:t>
            </a:r>
            <a:r>
              <a:rPr b="1" lang="es-CL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 </a:t>
            </a:r>
            <a:r>
              <a:rPr b="1" lang="es-CL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móvil</a:t>
            </a:r>
            <a:r>
              <a:rPr b="1" lang="es-CL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 - PYME</a:t>
            </a:r>
            <a:endParaRPr b="1" sz="180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pic>
        <p:nvPicPr>
          <p:cNvPr id="404" name="Google Shape;404;g32101614a7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675" y="85713"/>
            <a:ext cx="1987325" cy="4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bdf05498f_0_0"/>
          <p:cNvSpPr txBox="1"/>
          <p:nvPr>
            <p:ph type="title"/>
          </p:nvPr>
        </p:nvSpPr>
        <p:spPr>
          <a:xfrm>
            <a:off x="1056150" y="1847075"/>
            <a:ext cx="67581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s-CL" sz="2800"/>
              <a:t>Análisis y </a:t>
            </a:r>
            <a:r>
              <a:rPr lang="es-CL" sz="2800"/>
              <a:t>planificación</a:t>
            </a:r>
            <a:endParaRPr/>
          </a:p>
        </p:txBody>
      </p:sp>
      <p:pic>
        <p:nvPicPr>
          <p:cNvPr id="410" name="Google Shape;410;g31bdf05498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675" y="-12"/>
            <a:ext cx="1987325" cy="4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adfc59e46_0_36"/>
          <p:cNvSpPr txBox="1"/>
          <p:nvPr>
            <p:ph type="title"/>
          </p:nvPr>
        </p:nvSpPr>
        <p:spPr>
          <a:xfrm>
            <a:off x="1192950" y="-122775"/>
            <a:ext cx="67581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s-CL" sz="2800"/>
              <a:t>Carta Gantt  </a:t>
            </a:r>
            <a:endParaRPr/>
          </a:p>
        </p:txBody>
      </p:sp>
      <p:pic>
        <p:nvPicPr>
          <p:cNvPr id="416" name="Google Shape;416;g31adfc59e46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425" y="874050"/>
            <a:ext cx="7411401" cy="409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31adfc59e46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675" y="74288"/>
            <a:ext cx="1987325" cy="4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31adfc59e46_1_9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70"/>
            <a:ext cx="9144000" cy="513076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31adfc59e46_1_967"/>
          <p:cNvSpPr txBox="1"/>
          <p:nvPr>
            <p:ph type="title"/>
          </p:nvPr>
        </p:nvSpPr>
        <p:spPr>
          <a:xfrm>
            <a:off x="-1378800" y="-111400"/>
            <a:ext cx="67581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s-CL" sz="2800"/>
              <a:t>Matriz RACI</a:t>
            </a:r>
            <a:endParaRPr/>
          </a:p>
        </p:txBody>
      </p:sp>
      <p:pic>
        <p:nvPicPr>
          <p:cNvPr id="424" name="Google Shape;424;g31adfc59e46_1_9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2048" y="953100"/>
            <a:ext cx="6189724" cy="403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World Informatics Day by Slidesgo">
  <a:themeElements>
    <a:clrScheme name="Simple Light">
      <a:dk1>
        <a:srgbClr val="FFFFFF"/>
      </a:dk1>
      <a:lt1>
        <a:srgbClr val="0C1C29"/>
      </a:lt1>
      <a:dk2>
        <a:srgbClr val="E0F4FB"/>
      </a:dk2>
      <a:lt2>
        <a:srgbClr val="8CDFF1"/>
      </a:lt2>
      <a:accent1>
        <a:srgbClr val="02B2FB"/>
      </a:accent1>
      <a:accent2>
        <a:srgbClr val="4DA6C6"/>
      </a:accent2>
      <a:accent3>
        <a:srgbClr val="0E5279"/>
      </a:accent3>
      <a:accent4>
        <a:srgbClr val="09364D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Cristopher Garces Ramírez</dc:creator>
</cp:coreProperties>
</file>